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1"/>
  </p:notesMasterIdLst>
  <p:sldIdLst>
    <p:sldId id="256" r:id="rId2"/>
    <p:sldId id="257" r:id="rId3"/>
    <p:sldId id="258" r:id="rId4"/>
    <p:sldId id="261" r:id="rId5"/>
    <p:sldId id="259" r:id="rId6"/>
    <p:sldId id="263" r:id="rId7"/>
    <p:sldId id="266" r:id="rId8"/>
    <p:sldId id="267" r:id="rId9"/>
    <p:sldId id="268" r:id="rId10"/>
    <p:sldId id="270" r:id="rId11"/>
    <p:sldId id="273" r:id="rId12"/>
    <p:sldId id="271" r:id="rId13"/>
    <p:sldId id="275" r:id="rId14"/>
    <p:sldId id="265" r:id="rId15"/>
    <p:sldId id="277" r:id="rId16"/>
    <p:sldId id="278" r:id="rId17"/>
    <p:sldId id="279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C1C56-DE84-476A-963A-13648E14330E}" v="3" dt="2021-12-14T06:03:55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1225A-0141-4C59-8B6D-FB4C8A56F40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B0FE8D-E9C1-49C3-B2F3-1AEDD35FDD7F}">
      <dgm:prSet phldrT="[Text]" phldr="0"/>
      <dgm:spPr/>
      <dgm:t>
        <a:bodyPr/>
        <a:lstStyle/>
        <a:p>
          <a:r>
            <a:rPr lang="en-US" dirty="0">
              <a:latin typeface="Goudy Old Style"/>
            </a:rPr>
            <a:t>Hand2handpoker.py (Main layout)</a:t>
          </a:r>
          <a:endParaRPr lang="en-US" dirty="0"/>
        </a:p>
      </dgm:t>
    </dgm:pt>
    <dgm:pt modelId="{E7427622-CB0A-41AF-BD76-9FE7230CF991}" type="parTrans" cxnId="{53BBC36B-3298-4FBC-8551-44A74B55DEA2}">
      <dgm:prSet/>
      <dgm:spPr/>
      <dgm:t>
        <a:bodyPr/>
        <a:lstStyle/>
        <a:p>
          <a:endParaRPr lang="en-US"/>
        </a:p>
      </dgm:t>
    </dgm:pt>
    <dgm:pt modelId="{360AC38C-6BE9-4A93-BE0F-60D86ECAB033}" type="sibTrans" cxnId="{53BBC36B-3298-4FBC-8551-44A74B55DEA2}">
      <dgm:prSet/>
      <dgm:spPr/>
      <dgm:t>
        <a:bodyPr/>
        <a:lstStyle/>
        <a:p>
          <a:endParaRPr lang="en-US"/>
        </a:p>
      </dgm:t>
    </dgm:pt>
    <dgm:pt modelId="{FD2F9D87-532C-464E-BB59-3DCC756C080E}">
      <dgm:prSet phldrT="[Text]" phldr="0"/>
      <dgm:spPr/>
      <dgm:t>
        <a:bodyPr/>
        <a:lstStyle/>
        <a:p>
          <a:r>
            <a:rPr lang="en-US" dirty="0">
              <a:latin typeface="Goudy Old Style"/>
            </a:rPr>
            <a:t>Poker_database.py</a:t>
          </a:r>
          <a:endParaRPr lang="en-US" dirty="0"/>
        </a:p>
      </dgm:t>
    </dgm:pt>
    <dgm:pt modelId="{DC0178D3-3D08-4A9B-A664-5FA99314189B}" type="parTrans" cxnId="{69A6BF89-6D52-4102-8C10-B8D3D4FBFD8C}">
      <dgm:prSet/>
      <dgm:spPr/>
      <dgm:t>
        <a:bodyPr/>
        <a:lstStyle/>
        <a:p>
          <a:endParaRPr lang="en-US"/>
        </a:p>
      </dgm:t>
    </dgm:pt>
    <dgm:pt modelId="{8BCDB420-1698-43E8-97F0-3D71604E1AF5}" type="sibTrans" cxnId="{69A6BF89-6D52-4102-8C10-B8D3D4FBFD8C}">
      <dgm:prSet/>
      <dgm:spPr/>
      <dgm:t>
        <a:bodyPr/>
        <a:lstStyle/>
        <a:p>
          <a:endParaRPr lang="en-US"/>
        </a:p>
      </dgm:t>
    </dgm:pt>
    <dgm:pt modelId="{43F7DB03-9B8C-4B8E-8E5E-11004FAE3C4A}">
      <dgm:prSet phldrT="[Text]" phldr="0"/>
      <dgm:spPr/>
      <dgm:t>
        <a:bodyPr/>
        <a:lstStyle/>
        <a:p>
          <a:pPr rtl="0"/>
          <a:r>
            <a:rPr lang="en-US" dirty="0">
              <a:latin typeface="Goudy Old Style"/>
            </a:rPr>
            <a:t>Contains the definition of the database, including the call to add individual sessions</a:t>
          </a:r>
          <a:endParaRPr lang="en-US" dirty="0"/>
        </a:p>
      </dgm:t>
    </dgm:pt>
    <dgm:pt modelId="{62415F47-3AA8-44B0-9A45-D2E533B0E114}" type="parTrans" cxnId="{7B7ACB38-3A5F-4136-A8C0-7595553D737A}">
      <dgm:prSet/>
      <dgm:spPr/>
      <dgm:t>
        <a:bodyPr/>
        <a:lstStyle/>
        <a:p>
          <a:endParaRPr lang="en-US"/>
        </a:p>
      </dgm:t>
    </dgm:pt>
    <dgm:pt modelId="{42E183B2-D928-49D0-8391-094D9A139668}" type="sibTrans" cxnId="{7B7ACB38-3A5F-4136-A8C0-7595553D737A}">
      <dgm:prSet/>
      <dgm:spPr/>
      <dgm:t>
        <a:bodyPr/>
        <a:lstStyle/>
        <a:p>
          <a:endParaRPr lang="en-US"/>
        </a:p>
      </dgm:t>
    </dgm:pt>
    <dgm:pt modelId="{C5EA5BDD-2E5E-4849-ACA0-F6D6E88E077C}">
      <dgm:prSet phldrT="[Text]" phldr="0"/>
      <dgm:spPr/>
      <dgm:t>
        <a:bodyPr/>
        <a:lstStyle/>
        <a:p>
          <a:r>
            <a:rPr lang="en-US" dirty="0">
              <a:latin typeface="Goudy Old Style"/>
            </a:rPr>
            <a:t>Poker_hands.py</a:t>
          </a:r>
          <a:endParaRPr lang="en-US" dirty="0"/>
        </a:p>
      </dgm:t>
    </dgm:pt>
    <dgm:pt modelId="{0EC061EB-ED29-41D5-B633-9728F2613DA7}" type="parTrans" cxnId="{B468B402-F17F-44E3-AD6F-AFAAB14AEF1D}">
      <dgm:prSet/>
      <dgm:spPr/>
      <dgm:t>
        <a:bodyPr/>
        <a:lstStyle/>
        <a:p>
          <a:endParaRPr lang="en-US"/>
        </a:p>
      </dgm:t>
    </dgm:pt>
    <dgm:pt modelId="{444368FD-A43B-4FE5-8FDE-15652E8EB5E6}" type="sibTrans" cxnId="{B468B402-F17F-44E3-AD6F-AFAAB14AEF1D}">
      <dgm:prSet/>
      <dgm:spPr/>
      <dgm:t>
        <a:bodyPr/>
        <a:lstStyle/>
        <a:p>
          <a:endParaRPr lang="en-US"/>
        </a:p>
      </dgm:t>
    </dgm:pt>
    <dgm:pt modelId="{2283750D-45EF-43F5-8A77-C6A194ED25BA}">
      <dgm:prSet phldrT="[Text]" phldr="0"/>
      <dgm:spPr/>
      <dgm:t>
        <a:bodyPr/>
        <a:lstStyle/>
        <a:p>
          <a:pPr rtl="0"/>
          <a:r>
            <a:rPr lang="en-US" dirty="0">
              <a:latin typeface="Goudy Old Style"/>
            </a:rPr>
            <a:t>Contains the hand matching logic </a:t>
          </a:r>
          <a:r>
            <a:rPr lang="en-US" dirty="0" err="1">
              <a:latin typeface="Goudy Old Style"/>
            </a:rPr>
            <a:t>find_matches</a:t>
          </a:r>
          <a:r>
            <a:rPr lang="en-US" dirty="0">
              <a:latin typeface="Goudy Old Style"/>
            </a:rPr>
            <a:t>() and </a:t>
          </a:r>
          <a:r>
            <a:rPr lang="en-US" dirty="0" err="1">
              <a:latin typeface="Goudy Old Style"/>
            </a:rPr>
            <a:t>find_straights</a:t>
          </a:r>
          <a:r>
            <a:rPr lang="en-US" dirty="0">
              <a:latin typeface="Goudy Old Style"/>
            </a:rPr>
            <a:t>()</a:t>
          </a:r>
          <a:endParaRPr lang="en-US" dirty="0"/>
        </a:p>
      </dgm:t>
    </dgm:pt>
    <dgm:pt modelId="{7D966DA7-61C5-4BFA-AC6E-910BEB4E41F2}" type="parTrans" cxnId="{0821E025-7C16-403C-9645-B7DAEB38912C}">
      <dgm:prSet/>
      <dgm:spPr/>
      <dgm:t>
        <a:bodyPr/>
        <a:lstStyle/>
        <a:p>
          <a:endParaRPr lang="en-US"/>
        </a:p>
      </dgm:t>
    </dgm:pt>
    <dgm:pt modelId="{14D94A4C-CE6E-4690-8C30-D436E53645CC}" type="sibTrans" cxnId="{0821E025-7C16-403C-9645-B7DAEB38912C}">
      <dgm:prSet/>
      <dgm:spPr/>
      <dgm:t>
        <a:bodyPr/>
        <a:lstStyle/>
        <a:p>
          <a:endParaRPr lang="en-US"/>
        </a:p>
      </dgm:t>
    </dgm:pt>
    <dgm:pt modelId="{9327C0F5-B42D-4FD1-AC1A-B4E9ABE65038}" type="pres">
      <dgm:prSet presAssocID="{D671225A-0141-4C59-8B6D-FB4C8A56F4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D2B809-5F21-44D6-A656-435D3F94D9A4}" type="pres">
      <dgm:prSet presAssocID="{B9B0FE8D-E9C1-49C3-B2F3-1AEDD35FDD7F}" presName="hierRoot1" presStyleCnt="0"/>
      <dgm:spPr/>
    </dgm:pt>
    <dgm:pt modelId="{FC4482FF-F9AF-4CBE-B17B-6283C82F2734}" type="pres">
      <dgm:prSet presAssocID="{B9B0FE8D-E9C1-49C3-B2F3-1AEDD35FDD7F}" presName="composite" presStyleCnt="0"/>
      <dgm:spPr/>
    </dgm:pt>
    <dgm:pt modelId="{1CEC86FD-04B2-4B9C-8D83-0B95F21B06E9}" type="pres">
      <dgm:prSet presAssocID="{B9B0FE8D-E9C1-49C3-B2F3-1AEDD35FDD7F}" presName="background" presStyleLbl="node0" presStyleIdx="0" presStyleCnt="1"/>
      <dgm:spPr/>
    </dgm:pt>
    <dgm:pt modelId="{9B124B0D-168B-4CB2-AE64-5FA0B8DBE756}" type="pres">
      <dgm:prSet presAssocID="{B9B0FE8D-E9C1-49C3-B2F3-1AEDD35FDD7F}" presName="text" presStyleLbl="fgAcc0" presStyleIdx="0" presStyleCnt="1">
        <dgm:presLayoutVars>
          <dgm:chPref val="3"/>
        </dgm:presLayoutVars>
      </dgm:prSet>
      <dgm:spPr/>
    </dgm:pt>
    <dgm:pt modelId="{B33C8CDD-072A-4D90-A2E2-A88E14E65EB1}" type="pres">
      <dgm:prSet presAssocID="{B9B0FE8D-E9C1-49C3-B2F3-1AEDD35FDD7F}" presName="hierChild2" presStyleCnt="0"/>
      <dgm:spPr/>
    </dgm:pt>
    <dgm:pt modelId="{ACC5264B-7344-41DD-9329-3F0AB2C1795B}" type="pres">
      <dgm:prSet presAssocID="{DC0178D3-3D08-4A9B-A664-5FA99314189B}" presName="Name10" presStyleLbl="parChTrans1D2" presStyleIdx="0" presStyleCnt="2"/>
      <dgm:spPr/>
    </dgm:pt>
    <dgm:pt modelId="{614ABB6F-555B-465F-8976-1B531BD0454B}" type="pres">
      <dgm:prSet presAssocID="{FD2F9D87-532C-464E-BB59-3DCC756C080E}" presName="hierRoot2" presStyleCnt="0"/>
      <dgm:spPr/>
    </dgm:pt>
    <dgm:pt modelId="{40060DD4-9502-41BE-9A37-5B37F8329AC6}" type="pres">
      <dgm:prSet presAssocID="{FD2F9D87-532C-464E-BB59-3DCC756C080E}" presName="composite2" presStyleCnt="0"/>
      <dgm:spPr/>
    </dgm:pt>
    <dgm:pt modelId="{E6CDE6F7-5307-4319-8858-0CB68FBD0A42}" type="pres">
      <dgm:prSet presAssocID="{FD2F9D87-532C-464E-BB59-3DCC756C080E}" presName="background2" presStyleLbl="node2" presStyleIdx="0" presStyleCnt="2"/>
      <dgm:spPr/>
    </dgm:pt>
    <dgm:pt modelId="{7D5E9AA1-399C-4B07-9B7E-E86A5878846D}" type="pres">
      <dgm:prSet presAssocID="{FD2F9D87-532C-464E-BB59-3DCC756C080E}" presName="text2" presStyleLbl="fgAcc2" presStyleIdx="0" presStyleCnt="2">
        <dgm:presLayoutVars>
          <dgm:chPref val="3"/>
        </dgm:presLayoutVars>
      </dgm:prSet>
      <dgm:spPr/>
    </dgm:pt>
    <dgm:pt modelId="{4292F40D-C210-42FB-8D62-91BE3F595CEA}" type="pres">
      <dgm:prSet presAssocID="{FD2F9D87-532C-464E-BB59-3DCC756C080E}" presName="hierChild3" presStyleCnt="0"/>
      <dgm:spPr/>
    </dgm:pt>
    <dgm:pt modelId="{01607EB2-DE27-45B4-9527-68E633B06DC5}" type="pres">
      <dgm:prSet presAssocID="{62415F47-3AA8-44B0-9A45-D2E533B0E114}" presName="Name17" presStyleLbl="parChTrans1D3" presStyleIdx="0" presStyleCnt="2"/>
      <dgm:spPr/>
    </dgm:pt>
    <dgm:pt modelId="{57D057E6-5C9A-4FD3-8CF3-96D213E3820E}" type="pres">
      <dgm:prSet presAssocID="{43F7DB03-9B8C-4B8E-8E5E-11004FAE3C4A}" presName="hierRoot3" presStyleCnt="0"/>
      <dgm:spPr/>
    </dgm:pt>
    <dgm:pt modelId="{CB32A84E-B262-43D6-B617-1E5FF285413D}" type="pres">
      <dgm:prSet presAssocID="{43F7DB03-9B8C-4B8E-8E5E-11004FAE3C4A}" presName="composite3" presStyleCnt="0"/>
      <dgm:spPr/>
    </dgm:pt>
    <dgm:pt modelId="{EF30CC5B-160A-4FC7-A795-9411B17B2470}" type="pres">
      <dgm:prSet presAssocID="{43F7DB03-9B8C-4B8E-8E5E-11004FAE3C4A}" presName="background3" presStyleLbl="node3" presStyleIdx="0" presStyleCnt="2"/>
      <dgm:spPr/>
    </dgm:pt>
    <dgm:pt modelId="{420429D7-87FC-41D2-9025-2F0067D7A99C}" type="pres">
      <dgm:prSet presAssocID="{43F7DB03-9B8C-4B8E-8E5E-11004FAE3C4A}" presName="text3" presStyleLbl="fgAcc3" presStyleIdx="0" presStyleCnt="2">
        <dgm:presLayoutVars>
          <dgm:chPref val="3"/>
        </dgm:presLayoutVars>
      </dgm:prSet>
      <dgm:spPr/>
    </dgm:pt>
    <dgm:pt modelId="{A4BD5025-0CA6-460E-B89B-D50FE527E128}" type="pres">
      <dgm:prSet presAssocID="{43F7DB03-9B8C-4B8E-8E5E-11004FAE3C4A}" presName="hierChild4" presStyleCnt="0"/>
      <dgm:spPr/>
    </dgm:pt>
    <dgm:pt modelId="{F2400091-4935-4709-AB1A-F5B4DB149765}" type="pres">
      <dgm:prSet presAssocID="{0EC061EB-ED29-41D5-B633-9728F2613DA7}" presName="Name10" presStyleLbl="parChTrans1D2" presStyleIdx="1" presStyleCnt="2"/>
      <dgm:spPr/>
    </dgm:pt>
    <dgm:pt modelId="{ABFD426B-DD3F-473E-9F43-3EE3EC358CA7}" type="pres">
      <dgm:prSet presAssocID="{C5EA5BDD-2E5E-4849-ACA0-F6D6E88E077C}" presName="hierRoot2" presStyleCnt="0"/>
      <dgm:spPr/>
    </dgm:pt>
    <dgm:pt modelId="{D6508698-49C2-48A0-A94A-D648789DF545}" type="pres">
      <dgm:prSet presAssocID="{C5EA5BDD-2E5E-4849-ACA0-F6D6E88E077C}" presName="composite2" presStyleCnt="0"/>
      <dgm:spPr/>
    </dgm:pt>
    <dgm:pt modelId="{75E2F64C-D773-4C9C-AB6C-D13739A19291}" type="pres">
      <dgm:prSet presAssocID="{C5EA5BDD-2E5E-4849-ACA0-F6D6E88E077C}" presName="background2" presStyleLbl="node2" presStyleIdx="1" presStyleCnt="2"/>
      <dgm:spPr/>
    </dgm:pt>
    <dgm:pt modelId="{7EEDA5B0-EEF0-4EDD-A263-1EE718178778}" type="pres">
      <dgm:prSet presAssocID="{C5EA5BDD-2E5E-4849-ACA0-F6D6E88E077C}" presName="text2" presStyleLbl="fgAcc2" presStyleIdx="1" presStyleCnt="2">
        <dgm:presLayoutVars>
          <dgm:chPref val="3"/>
        </dgm:presLayoutVars>
      </dgm:prSet>
      <dgm:spPr/>
    </dgm:pt>
    <dgm:pt modelId="{EF53B831-D478-46D8-9726-C59EC47E30C5}" type="pres">
      <dgm:prSet presAssocID="{C5EA5BDD-2E5E-4849-ACA0-F6D6E88E077C}" presName="hierChild3" presStyleCnt="0"/>
      <dgm:spPr/>
    </dgm:pt>
    <dgm:pt modelId="{496129EB-F8CF-4490-89AA-E6CA33695D31}" type="pres">
      <dgm:prSet presAssocID="{7D966DA7-61C5-4BFA-AC6E-910BEB4E41F2}" presName="Name17" presStyleLbl="parChTrans1D3" presStyleIdx="1" presStyleCnt="2"/>
      <dgm:spPr/>
    </dgm:pt>
    <dgm:pt modelId="{635961AD-D644-4FA6-82D8-CFA3B4633E8F}" type="pres">
      <dgm:prSet presAssocID="{2283750D-45EF-43F5-8A77-C6A194ED25BA}" presName="hierRoot3" presStyleCnt="0"/>
      <dgm:spPr/>
    </dgm:pt>
    <dgm:pt modelId="{24271858-6409-4AA0-B062-58DB79779E8C}" type="pres">
      <dgm:prSet presAssocID="{2283750D-45EF-43F5-8A77-C6A194ED25BA}" presName="composite3" presStyleCnt="0"/>
      <dgm:spPr/>
    </dgm:pt>
    <dgm:pt modelId="{F3A0C825-8757-4190-B53B-2FB2C75C67FF}" type="pres">
      <dgm:prSet presAssocID="{2283750D-45EF-43F5-8A77-C6A194ED25BA}" presName="background3" presStyleLbl="node3" presStyleIdx="1" presStyleCnt="2"/>
      <dgm:spPr/>
    </dgm:pt>
    <dgm:pt modelId="{8AD77286-9CFC-40F9-8682-3A11594E3BD0}" type="pres">
      <dgm:prSet presAssocID="{2283750D-45EF-43F5-8A77-C6A194ED25BA}" presName="text3" presStyleLbl="fgAcc3" presStyleIdx="1" presStyleCnt="2">
        <dgm:presLayoutVars>
          <dgm:chPref val="3"/>
        </dgm:presLayoutVars>
      </dgm:prSet>
      <dgm:spPr/>
    </dgm:pt>
    <dgm:pt modelId="{FF3EE07A-8D29-43D0-89BC-2B7D2B2750D7}" type="pres">
      <dgm:prSet presAssocID="{2283750D-45EF-43F5-8A77-C6A194ED25BA}" presName="hierChild4" presStyleCnt="0"/>
      <dgm:spPr/>
    </dgm:pt>
  </dgm:ptLst>
  <dgm:cxnLst>
    <dgm:cxn modelId="{B468B402-F17F-44E3-AD6F-AFAAB14AEF1D}" srcId="{B9B0FE8D-E9C1-49C3-B2F3-1AEDD35FDD7F}" destId="{C5EA5BDD-2E5E-4849-ACA0-F6D6E88E077C}" srcOrd="1" destOrd="0" parTransId="{0EC061EB-ED29-41D5-B633-9728F2613DA7}" sibTransId="{444368FD-A43B-4FE5-8FDE-15652E8EB5E6}"/>
    <dgm:cxn modelId="{0821E025-7C16-403C-9645-B7DAEB38912C}" srcId="{C5EA5BDD-2E5E-4849-ACA0-F6D6E88E077C}" destId="{2283750D-45EF-43F5-8A77-C6A194ED25BA}" srcOrd="0" destOrd="0" parTransId="{7D966DA7-61C5-4BFA-AC6E-910BEB4E41F2}" sibTransId="{14D94A4C-CE6E-4690-8C30-D436E53645CC}"/>
    <dgm:cxn modelId="{E2074229-65FD-4AC4-810C-2867993A652C}" type="presOf" srcId="{43F7DB03-9B8C-4B8E-8E5E-11004FAE3C4A}" destId="{420429D7-87FC-41D2-9025-2F0067D7A99C}" srcOrd="0" destOrd="0" presId="urn:microsoft.com/office/officeart/2005/8/layout/hierarchy1"/>
    <dgm:cxn modelId="{7B7ACB38-3A5F-4136-A8C0-7595553D737A}" srcId="{FD2F9D87-532C-464E-BB59-3DCC756C080E}" destId="{43F7DB03-9B8C-4B8E-8E5E-11004FAE3C4A}" srcOrd="0" destOrd="0" parTransId="{62415F47-3AA8-44B0-9A45-D2E533B0E114}" sibTransId="{42E183B2-D928-49D0-8391-094D9A139668}"/>
    <dgm:cxn modelId="{9F79D35F-2BAC-479D-B47B-C51AB7DC6CC8}" type="presOf" srcId="{B9B0FE8D-E9C1-49C3-B2F3-1AEDD35FDD7F}" destId="{9B124B0D-168B-4CB2-AE64-5FA0B8DBE756}" srcOrd="0" destOrd="0" presId="urn:microsoft.com/office/officeart/2005/8/layout/hierarchy1"/>
    <dgm:cxn modelId="{53BBC36B-3298-4FBC-8551-44A74B55DEA2}" srcId="{D671225A-0141-4C59-8B6D-FB4C8A56F403}" destId="{B9B0FE8D-E9C1-49C3-B2F3-1AEDD35FDD7F}" srcOrd="0" destOrd="0" parTransId="{E7427622-CB0A-41AF-BD76-9FE7230CF991}" sibTransId="{360AC38C-6BE9-4A93-BE0F-60D86ECAB033}"/>
    <dgm:cxn modelId="{69A6BF89-6D52-4102-8C10-B8D3D4FBFD8C}" srcId="{B9B0FE8D-E9C1-49C3-B2F3-1AEDD35FDD7F}" destId="{FD2F9D87-532C-464E-BB59-3DCC756C080E}" srcOrd="0" destOrd="0" parTransId="{DC0178D3-3D08-4A9B-A664-5FA99314189B}" sibTransId="{8BCDB420-1698-43E8-97F0-3D71604E1AF5}"/>
    <dgm:cxn modelId="{9650948C-1DE0-4DCD-97D1-56F0FDE6017B}" type="presOf" srcId="{7D966DA7-61C5-4BFA-AC6E-910BEB4E41F2}" destId="{496129EB-F8CF-4490-89AA-E6CA33695D31}" srcOrd="0" destOrd="0" presId="urn:microsoft.com/office/officeart/2005/8/layout/hierarchy1"/>
    <dgm:cxn modelId="{1C790998-6397-4E73-8E91-175CBC0A93A8}" type="presOf" srcId="{2283750D-45EF-43F5-8A77-C6A194ED25BA}" destId="{8AD77286-9CFC-40F9-8682-3A11594E3BD0}" srcOrd="0" destOrd="0" presId="urn:microsoft.com/office/officeart/2005/8/layout/hierarchy1"/>
    <dgm:cxn modelId="{4D48C9A6-3FEE-4F47-BF04-1596D8E5852A}" type="presOf" srcId="{0EC061EB-ED29-41D5-B633-9728F2613DA7}" destId="{F2400091-4935-4709-AB1A-F5B4DB149765}" srcOrd="0" destOrd="0" presId="urn:microsoft.com/office/officeart/2005/8/layout/hierarchy1"/>
    <dgm:cxn modelId="{1B021DC5-BDFA-4C2D-9E62-E43FA9DA654B}" type="presOf" srcId="{62415F47-3AA8-44B0-9A45-D2E533B0E114}" destId="{01607EB2-DE27-45B4-9527-68E633B06DC5}" srcOrd="0" destOrd="0" presId="urn:microsoft.com/office/officeart/2005/8/layout/hierarchy1"/>
    <dgm:cxn modelId="{4A8E72CB-C092-469E-93D4-FE048979925A}" type="presOf" srcId="{FD2F9D87-532C-464E-BB59-3DCC756C080E}" destId="{7D5E9AA1-399C-4B07-9B7E-E86A5878846D}" srcOrd="0" destOrd="0" presId="urn:microsoft.com/office/officeart/2005/8/layout/hierarchy1"/>
    <dgm:cxn modelId="{93BA3CD2-CB66-4328-A270-669682FC3B52}" type="presOf" srcId="{D671225A-0141-4C59-8B6D-FB4C8A56F403}" destId="{9327C0F5-B42D-4FD1-AC1A-B4E9ABE65038}" srcOrd="0" destOrd="0" presId="urn:microsoft.com/office/officeart/2005/8/layout/hierarchy1"/>
    <dgm:cxn modelId="{04D6ECDE-2CB9-4CB4-8A08-29B3AAC3FB40}" type="presOf" srcId="{DC0178D3-3D08-4A9B-A664-5FA99314189B}" destId="{ACC5264B-7344-41DD-9329-3F0AB2C1795B}" srcOrd="0" destOrd="0" presId="urn:microsoft.com/office/officeart/2005/8/layout/hierarchy1"/>
    <dgm:cxn modelId="{F45944E5-158B-4479-AE58-CC3FEFF40AD8}" type="presOf" srcId="{C5EA5BDD-2E5E-4849-ACA0-F6D6E88E077C}" destId="{7EEDA5B0-EEF0-4EDD-A263-1EE718178778}" srcOrd="0" destOrd="0" presId="urn:microsoft.com/office/officeart/2005/8/layout/hierarchy1"/>
    <dgm:cxn modelId="{90ADE2EE-1264-4663-B688-B894522655E9}" type="presParOf" srcId="{9327C0F5-B42D-4FD1-AC1A-B4E9ABE65038}" destId="{13D2B809-5F21-44D6-A656-435D3F94D9A4}" srcOrd="0" destOrd="0" presId="urn:microsoft.com/office/officeart/2005/8/layout/hierarchy1"/>
    <dgm:cxn modelId="{22D8EF0C-7A06-4D74-A0B0-AB76907C2E11}" type="presParOf" srcId="{13D2B809-5F21-44D6-A656-435D3F94D9A4}" destId="{FC4482FF-F9AF-4CBE-B17B-6283C82F2734}" srcOrd="0" destOrd="0" presId="urn:microsoft.com/office/officeart/2005/8/layout/hierarchy1"/>
    <dgm:cxn modelId="{AC4317D5-BA1B-48CC-9C43-2C34F067DD94}" type="presParOf" srcId="{FC4482FF-F9AF-4CBE-B17B-6283C82F2734}" destId="{1CEC86FD-04B2-4B9C-8D83-0B95F21B06E9}" srcOrd="0" destOrd="0" presId="urn:microsoft.com/office/officeart/2005/8/layout/hierarchy1"/>
    <dgm:cxn modelId="{CE319787-6980-41FD-965F-86FAA9609B60}" type="presParOf" srcId="{FC4482FF-F9AF-4CBE-B17B-6283C82F2734}" destId="{9B124B0D-168B-4CB2-AE64-5FA0B8DBE756}" srcOrd="1" destOrd="0" presId="urn:microsoft.com/office/officeart/2005/8/layout/hierarchy1"/>
    <dgm:cxn modelId="{E40B53DA-9477-45D6-8280-CD50F5F04043}" type="presParOf" srcId="{13D2B809-5F21-44D6-A656-435D3F94D9A4}" destId="{B33C8CDD-072A-4D90-A2E2-A88E14E65EB1}" srcOrd="1" destOrd="0" presId="urn:microsoft.com/office/officeart/2005/8/layout/hierarchy1"/>
    <dgm:cxn modelId="{1993C2CB-371A-4892-9183-928140A4219C}" type="presParOf" srcId="{B33C8CDD-072A-4D90-A2E2-A88E14E65EB1}" destId="{ACC5264B-7344-41DD-9329-3F0AB2C1795B}" srcOrd="0" destOrd="0" presId="urn:microsoft.com/office/officeart/2005/8/layout/hierarchy1"/>
    <dgm:cxn modelId="{D3427996-40D4-4294-9F6A-D9171032B57A}" type="presParOf" srcId="{B33C8CDD-072A-4D90-A2E2-A88E14E65EB1}" destId="{614ABB6F-555B-465F-8976-1B531BD0454B}" srcOrd="1" destOrd="0" presId="urn:microsoft.com/office/officeart/2005/8/layout/hierarchy1"/>
    <dgm:cxn modelId="{95639D78-EC07-4760-9B45-B03767033B75}" type="presParOf" srcId="{614ABB6F-555B-465F-8976-1B531BD0454B}" destId="{40060DD4-9502-41BE-9A37-5B37F8329AC6}" srcOrd="0" destOrd="0" presId="urn:microsoft.com/office/officeart/2005/8/layout/hierarchy1"/>
    <dgm:cxn modelId="{5D9DBACB-7B78-4BA5-AF6F-554DFBC0E233}" type="presParOf" srcId="{40060DD4-9502-41BE-9A37-5B37F8329AC6}" destId="{E6CDE6F7-5307-4319-8858-0CB68FBD0A42}" srcOrd="0" destOrd="0" presId="urn:microsoft.com/office/officeart/2005/8/layout/hierarchy1"/>
    <dgm:cxn modelId="{0B4C795F-BEBF-4C22-A4AB-2A8065924B21}" type="presParOf" srcId="{40060DD4-9502-41BE-9A37-5B37F8329AC6}" destId="{7D5E9AA1-399C-4B07-9B7E-E86A5878846D}" srcOrd="1" destOrd="0" presId="urn:microsoft.com/office/officeart/2005/8/layout/hierarchy1"/>
    <dgm:cxn modelId="{A0A7E423-9860-4A28-AFC8-2D0D876E4429}" type="presParOf" srcId="{614ABB6F-555B-465F-8976-1B531BD0454B}" destId="{4292F40D-C210-42FB-8D62-91BE3F595CEA}" srcOrd="1" destOrd="0" presId="urn:microsoft.com/office/officeart/2005/8/layout/hierarchy1"/>
    <dgm:cxn modelId="{DA20CE34-3063-43C8-9D8E-C8EE0B19EBAA}" type="presParOf" srcId="{4292F40D-C210-42FB-8D62-91BE3F595CEA}" destId="{01607EB2-DE27-45B4-9527-68E633B06DC5}" srcOrd="0" destOrd="0" presId="urn:microsoft.com/office/officeart/2005/8/layout/hierarchy1"/>
    <dgm:cxn modelId="{AA904141-CE42-43A4-B5F6-E15D7B82812C}" type="presParOf" srcId="{4292F40D-C210-42FB-8D62-91BE3F595CEA}" destId="{57D057E6-5C9A-4FD3-8CF3-96D213E3820E}" srcOrd="1" destOrd="0" presId="urn:microsoft.com/office/officeart/2005/8/layout/hierarchy1"/>
    <dgm:cxn modelId="{BF436C98-9482-4989-87FD-B3119BCFAA44}" type="presParOf" srcId="{57D057E6-5C9A-4FD3-8CF3-96D213E3820E}" destId="{CB32A84E-B262-43D6-B617-1E5FF285413D}" srcOrd="0" destOrd="0" presId="urn:microsoft.com/office/officeart/2005/8/layout/hierarchy1"/>
    <dgm:cxn modelId="{F1CAA2C9-AD1B-46F4-AEC6-2A21E4B3E5FA}" type="presParOf" srcId="{CB32A84E-B262-43D6-B617-1E5FF285413D}" destId="{EF30CC5B-160A-4FC7-A795-9411B17B2470}" srcOrd="0" destOrd="0" presId="urn:microsoft.com/office/officeart/2005/8/layout/hierarchy1"/>
    <dgm:cxn modelId="{C3C2A673-755E-4841-ABE1-3C829132ECF5}" type="presParOf" srcId="{CB32A84E-B262-43D6-B617-1E5FF285413D}" destId="{420429D7-87FC-41D2-9025-2F0067D7A99C}" srcOrd="1" destOrd="0" presId="urn:microsoft.com/office/officeart/2005/8/layout/hierarchy1"/>
    <dgm:cxn modelId="{D74FA2A7-E08D-4E59-8E3A-488643A3FCCF}" type="presParOf" srcId="{57D057E6-5C9A-4FD3-8CF3-96D213E3820E}" destId="{A4BD5025-0CA6-460E-B89B-D50FE527E128}" srcOrd="1" destOrd="0" presId="urn:microsoft.com/office/officeart/2005/8/layout/hierarchy1"/>
    <dgm:cxn modelId="{A923C164-4AB5-4BF9-AAA1-0F8B4B989E88}" type="presParOf" srcId="{B33C8CDD-072A-4D90-A2E2-A88E14E65EB1}" destId="{F2400091-4935-4709-AB1A-F5B4DB149765}" srcOrd="2" destOrd="0" presId="urn:microsoft.com/office/officeart/2005/8/layout/hierarchy1"/>
    <dgm:cxn modelId="{AFFEC1BF-A4D3-42DA-9D97-3336B7E69880}" type="presParOf" srcId="{B33C8CDD-072A-4D90-A2E2-A88E14E65EB1}" destId="{ABFD426B-DD3F-473E-9F43-3EE3EC358CA7}" srcOrd="3" destOrd="0" presId="urn:microsoft.com/office/officeart/2005/8/layout/hierarchy1"/>
    <dgm:cxn modelId="{681393C9-9343-465D-A6C5-8017105D9629}" type="presParOf" srcId="{ABFD426B-DD3F-473E-9F43-3EE3EC358CA7}" destId="{D6508698-49C2-48A0-A94A-D648789DF545}" srcOrd="0" destOrd="0" presId="urn:microsoft.com/office/officeart/2005/8/layout/hierarchy1"/>
    <dgm:cxn modelId="{7AC6354C-C130-4401-8F73-F84C3BBC86BA}" type="presParOf" srcId="{D6508698-49C2-48A0-A94A-D648789DF545}" destId="{75E2F64C-D773-4C9C-AB6C-D13739A19291}" srcOrd="0" destOrd="0" presId="urn:microsoft.com/office/officeart/2005/8/layout/hierarchy1"/>
    <dgm:cxn modelId="{DB66F0BE-6776-4721-B819-BEDCC1DFD999}" type="presParOf" srcId="{D6508698-49C2-48A0-A94A-D648789DF545}" destId="{7EEDA5B0-EEF0-4EDD-A263-1EE718178778}" srcOrd="1" destOrd="0" presId="urn:microsoft.com/office/officeart/2005/8/layout/hierarchy1"/>
    <dgm:cxn modelId="{F26CC918-7F65-4280-B03D-461A28C52326}" type="presParOf" srcId="{ABFD426B-DD3F-473E-9F43-3EE3EC358CA7}" destId="{EF53B831-D478-46D8-9726-C59EC47E30C5}" srcOrd="1" destOrd="0" presId="urn:microsoft.com/office/officeart/2005/8/layout/hierarchy1"/>
    <dgm:cxn modelId="{8037A1B6-5970-4D65-8174-C855E691FB97}" type="presParOf" srcId="{EF53B831-D478-46D8-9726-C59EC47E30C5}" destId="{496129EB-F8CF-4490-89AA-E6CA33695D31}" srcOrd="0" destOrd="0" presId="urn:microsoft.com/office/officeart/2005/8/layout/hierarchy1"/>
    <dgm:cxn modelId="{3990948D-1500-4953-9CB2-9FDF9CC32F7A}" type="presParOf" srcId="{EF53B831-D478-46D8-9726-C59EC47E30C5}" destId="{635961AD-D644-4FA6-82D8-CFA3B4633E8F}" srcOrd="1" destOrd="0" presId="urn:microsoft.com/office/officeart/2005/8/layout/hierarchy1"/>
    <dgm:cxn modelId="{FC210739-7EA9-4088-83F6-0396FAE650F1}" type="presParOf" srcId="{635961AD-D644-4FA6-82D8-CFA3B4633E8F}" destId="{24271858-6409-4AA0-B062-58DB79779E8C}" srcOrd="0" destOrd="0" presId="urn:microsoft.com/office/officeart/2005/8/layout/hierarchy1"/>
    <dgm:cxn modelId="{2DF44591-08D4-4B2E-BBFD-4693B12A3900}" type="presParOf" srcId="{24271858-6409-4AA0-B062-58DB79779E8C}" destId="{F3A0C825-8757-4190-B53B-2FB2C75C67FF}" srcOrd="0" destOrd="0" presId="urn:microsoft.com/office/officeart/2005/8/layout/hierarchy1"/>
    <dgm:cxn modelId="{8A0BCD2F-0897-4E25-B2E9-E499264F4C07}" type="presParOf" srcId="{24271858-6409-4AA0-B062-58DB79779E8C}" destId="{8AD77286-9CFC-40F9-8682-3A11594E3BD0}" srcOrd="1" destOrd="0" presId="urn:microsoft.com/office/officeart/2005/8/layout/hierarchy1"/>
    <dgm:cxn modelId="{F53B5FE6-317A-4108-9E63-F3AAC351EB82}" type="presParOf" srcId="{635961AD-D644-4FA6-82D8-CFA3B4633E8F}" destId="{FF3EE07A-8D29-43D0-89BC-2B7D2B2750D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97895EA-CE48-4378-9E79-C908D11F73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396EB4-A045-498D-80AD-7397F7D35C57}">
      <dgm:prSet phldrT="[Text]" custT="1"/>
      <dgm:spPr/>
      <dgm:t>
        <a:bodyPr/>
        <a:lstStyle/>
        <a:p>
          <a:r>
            <a:rPr lang="en-US" sz="2800" dirty="0"/>
            <a:t>Database is created at the start of program</a:t>
          </a:r>
        </a:p>
      </dgm:t>
    </dgm:pt>
    <dgm:pt modelId="{F993DA55-1BD1-4B5C-980F-3A839C748649}" type="parTrans" cxnId="{7423C846-0714-415B-8663-F5F836EB1708}">
      <dgm:prSet/>
      <dgm:spPr/>
      <dgm:t>
        <a:bodyPr/>
        <a:lstStyle/>
        <a:p>
          <a:endParaRPr lang="en-US" sz="1000"/>
        </a:p>
      </dgm:t>
    </dgm:pt>
    <dgm:pt modelId="{707E6C08-E8FC-4469-B6F8-4F97D36D2ED1}" type="sibTrans" cxnId="{7423C846-0714-415B-8663-F5F836EB1708}">
      <dgm:prSet/>
      <dgm:spPr/>
      <dgm:t>
        <a:bodyPr/>
        <a:lstStyle/>
        <a:p>
          <a:endParaRPr lang="en-US" sz="1000"/>
        </a:p>
      </dgm:t>
    </dgm:pt>
    <dgm:pt modelId="{6EB1AF4F-57B7-4400-AEAE-333D27706C71}">
      <dgm:prSet phldrT="[Text]" custT="1"/>
      <dgm:spPr/>
      <dgm:t>
        <a:bodyPr/>
        <a:lstStyle/>
        <a:p>
          <a:r>
            <a:rPr lang="en-US" sz="2800" dirty="0"/>
            <a:t>Once player selects Submit Data, his/her records (full name and win loss date) are added to the database</a:t>
          </a:r>
        </a:p>
      </dgm:t>
    </dgm:pt>
    <dgm:pt modelId="{29DFD91D-7946-4ACE-9D6F-704D102ADF62}" type="parTrans" cxnId="{F95509A0-0C6C-4C31-A581-5C437A371CD0}">
      <dgm:prSet/>
      <dgm:spPr/>
      <dgm:t>
        <a:bodyPr/>
        <a:lstStyle/>
        <a:p>
          <a:endParaRPr lang="en-US" sz="1000"/>
        </a:p>
      </dgm:t>
    </dgm:pt>
    <dgm:pt modelId="{13FB6473-652A-491F-B7E7-F3289FABCA16}" type="sibTrans" cxnId="{F95509A0-0C6C-4C31-A581-5C437A371CD0}">
      <dgm:prSet/>
      <dgm:spPr/>
      <dgm:t>
        <a:bodyPr/>
        <a:lstStyle/>
        <a:p>
          <a:endParaRPr lang="en-US" sz="1000"/>
        </a:p>
      </dgm:t>
    </dgm:pt>
    <dgm:pt modelId="{A6E56B88-F1BC-4454-BC71-3E0CF178A12C}" type="pres">
      <dgm:prSet presAssocID="{497895EA-CE48-4378-9E79-C908D11F734A}" presName="vert0" presStyleCnt="0">
        <dgm:presLayoutVars>
          <dgm:dir/>
          <dgm:animOne val="branch"/>
          <dgm:animLvl val="lvl"/>
        </dgm:presLayoutVars>
      </dgm:prSet>
      <dgm:spPr/>
    </dgm:pt>
    <dgm:pt modelId="{D7B34763-054F-4783-A7AE-1B569DFCBCAE}" type="pres">
      <dgm:prSet presAssocID="{03396EB4-A045-498D-80AD-7397F7D35C57}" presName="thickLine" presStyleLbl="alignNode1" presStyleIdx="0" presStyleCnt="2"/>
      <dgm:spPr/>
    </dgm:pt>
    <dgm:pt modelId="{3E895696-A6DC-411F-867B-7DA20E8DD929}" type="pres">
      <dgm:prSet presAssocID="{03396EB4-A045-498D-80AD-7397F7D35C57}" presName="horz1" presStyleCnt="0"/>
      <dgm:spPr/>
    </dgm:pt>
    <dgm:pt modelId="{D2542AF7-1E99-4516-8A01-03FBD739428D}" type="pres">
      <dgm:prSet presAssocID="{03396EB4-A045-498D-80AD-7397F7D35C57}" presName="tx1" presStyleLbl="revTx" presStyleIdx="0" presStyleCnt="2"/>
      <dgm:spPr/>
    </dgm:pt>
    <dgm:pt modelId="{BC132BBF-43FE-4597-A8FD-286F3BB9D819}" type="pres">
      <dgm:prSet presAssocID="{03396EB4-A045-498D-80AD-7397F7D35C57}" presName="vert1" presStyleCnt="0"/>
      <dgm:spPr/>
    </dgm:pt>
    <dgm:pt modelId="{6239672D-A395-4CA6-8066-8C1C0F6CA1B4}" type="pres">
      <dgm:prSet presAssocID="{6EB1AF4F-57B7-4400-AEAE-333D27706C71}" presName="thickLine" presStyleLbl="alignNode1" presStyleIdx="1" presStyleCnt="2"/>
      <dgm:spPr/>
    </dgm:pt>
    <dgm:pt modelId="{8F821FCA-82D4-4618-A879-127001E69522}" type="pres">
      <dgm:prSet presAssocID="{6EB1AF4F-57B7-4400-AEAE-333D27706C71}" presName="horz1" presStyleCnt="0"/>
      <dgm:spPr/>
    </dgm:pt>
    <dgm:pt modelId="{7044E91B-A45A-4471-A515-126F9378681A}" type="pres">
      <dgm:prSet presAssocID="{6EB1AF4F-57B7-4400-AEAE-333D27706C71}" presName="tx1" presStyleLbl="revTx" presStyleIdx="1" presStyleCnt="2"/>
      <dgm:spPr/>
    </dgm:pt>
    <dgm:pt modelId="{42BC2EDE-92D1-44AB-B777-9A5561EA83DD}" type="pres">
      <dgm:prSet presAssocID="{6EB1AF4F-57B7-4400-AEAE-333D27706C71}" presName="vert1" presStyleCnt="0"/>
      <dgm:spPr/>
    </dgm:pt>
  </dgm:ptLst>
  <dgm:cxnLst>
    <dgm:cxn modelId="{7423C846-0714-415B-8663-F5F836EB1708}" srcId="{497895EA-CE48-4378-9E79-C908D11F734A}" destId="{03396EB4-A045-498D-80AD-7397F7D35C57}" srcOrd="0" destOrd="0" parTransId="{F993DA55-1BD1-4B5C-980F-3A839C748649}" sibTransId="{707E6C08-E8FC-4469-B6F8-4F97D36D2ED1}"/>
    <dgm:cxn modelId="{E797904C-3241-45E9-BAB8-83658A7DCF95}" type="presOf" srcId="{6EB1AF4F-57B7-4400-AEAE-333D27706C71}" destId="{7044E91B-A45A-4471-A515-126F9378681A}" srcOrd="0" destOrd="0" presId="urn:microsoft.com/office/officeart/2008/layout/LinedList"/>
    <dgm:cxn modelId="{F95509A0-0C6C-4C31-A581-5C437A371CD0}" srcId="{497895EA-CE48-4378-9E79-C908D11F734A}" destId="{6EB1AF4F-57B7-4400-AEAE-333D27706C71}" srcOrd="1" destOrd="0" parTransId="{29DFD91D-7946-4ACE-9D6F-704D102ADF62}" sibTransId="{13FB6473-652A-491F-B7E7-F3289FABCA16}"/>
    <dgm:cxn modelId="{539CABA1-0E30-4C80-B329-67CFAE17A097}" type="presOf" srcId="{497895EA-CE48-4378-9E79-C908D11F734A}" destId="{A6E56B88-F1BC-4454-BC71-3E0CF178A12C}" srcOrd="0" destOrd="0" presId="urn:microsoft.com/office/officeart/2008/layout/LinedList"/>
    <dgm:cxn modelId="{1334F6A2-B64F-4648-9D28-D9928A81C9F1}" type="presOf" srcId="{03396EB4-A045-498D-80AD-7397F7D35C57}" destId="{D2542AF7-1E99-4516-8A01-03FBD739428D}" srcOrd="0" destOrd="0" presId="urn:microsoft.com/office/officeart/2008/layout/LinedList"/>
    <dgm:cxn modelId="{6F5FD032-8CE3-4DEE-A285-2A5E63477387}" type="presParOf" srcId="{A6E56B88-F1BC-4454-BC71-3E0CF178A12C}" destId="{D7B34763-054F-4783-A7AE-1B569DFCBCAE}" srcOrd="0" destOrd="0" presId="urn:microsoft.com/office/officeart/2008/layout/LinedList"/>
    <dgm:cxn modelId="{3A1B3CA7-8C53-45A1-BF8C-E4EB0A93FA67}" type="presParOf" srcId="{A6E56B88-F1BC-4454-BC71-3E0CF178A12C}" destId="{3E895696-A6DC-411F-867B-7DA20E8DD929}" srcOrd="1" destOrd="0" presId="urn:microsoft.com/office/officeart/2008/layout/LinedList"/>
    <dgm:cxn modelId="{C3F086A3-0DD4-4EC9-92C2-DCCCD1DF30D8}" type="presParOf" srcId="{3E895696-A6DC-411F-867B-7DA20E8DD929}" destId="{D2542AF7-1E99-4516-8A01-03FBD739428D}" srcOrd="0" destOrd="0" presId="urn:microsoft.com/office/officeart/2008/layout/LinedList"/>
    <dgm:cxn modelId="{D4C8D548-E920-45D2-B6F9-1209AA0145C3}" type="presParOf" srcId="{3E895696-A6DC-411F-867B-7DA20E8DD929}" destId="{BC132BBF-43FE-4597-A8FD-286F3BB9D819}" srcOrd="1" destOrd="0" presId="urn:microsoft.com/office/officeart/2008/layout/LinedList"/>
    <dgm:cxn modelId="{9FEC6818-E92F-44E5-8B93-4BBD4F684D90}" type="presParOf" srcId="{A6E56B88-F1BC-4454-BC71-3E0CF178A12C}" destId="{6239672D-A395-4CA6-8066-8C1C0F6CA1B4}" srcOrd="2" destOrd="0" presId="urn:microsoft.com/office/officeart/2008/layout/LinedList"/>
    <dgm:cxn modelId="{6B642B5B-7504-4DFB-BC4E-614811BAA3F9}" type="presParOf" srcId="{A6E56B88-F1BC-4454-BC71-3E0CF178A12C}" destId="{8F821FCA-82D4-4618-A879-127001E69522}" srcOrd="3" destOrd="0" presId="urn:microsoft.com/office/officeart/2008/layout/LinedList"/>
    <dgm:cxn modelId="{304532F8-4C36-45B7-B5FE-3677BF231B07}" type="presParOf" srcId="{8F821FCA-82D4-4618-A879-127001E69522}" destId="{7044E91B-A45A-4471-A515-126F9378681A}" srcOrd="0" destOrd="0" presId="urn:microsoft.com/office/officeart/2008/layout/LinedList"/>
    <dgm:cxn modelId="{2D33AB0C-AB8B-4EC7-9AEC-BD708F1880A0}" type="presParOf" srcId="{8F821FCA-82D4-4618-A879-127001E69522}" destId="{42BC2EDE-92D1-44AB-B777-9A5561EA8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31BBA1-B5CF-46A7-9AAD-3DFF2F09F79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EFD8-247D-4242-8387-271D498C55E3}">
      <dgm:prSet phldrT="[Text]"/>
      <dgm:spPr/>
      <dgm:t>
        <a:bodyPr/>
        <a:lstStyle/>
        <a:p>
          <a:r>
            <a:rPr lang="en-US" dirty="0"/>
            <a:t>Getting my images to render</a:t>
          </a:r>
        </a:p>
      </dgm:t>
    </dgm:pt>
    <dgm:pt modelId="{377B6919-3F2C-4C04-86AA-9078E8946B13}" type="parTrans" cxnId="{3F313055-6CAB-4D60-ADF0-298D0F53F5D4}">
      <dgm:prSet/>
      <dgm:spPr/>
      <dgm:t>
        <a:bodyPr/>
        <a:lstStyle/>
        <a:p>
          <a:endParaRPr lang="en-US"/>
        </a:p>
      </dgm:t>
    </dgm:pt>
    <dgm:pt modelId="{9340AA33-6C48-4ABA-BBA7-9D27498556BF}" type="sibTrans" cxnId="{3F313055-6CAB-4D60-ADF0-298D0F53F5D4}">
      <dgm:prSet/>
      <dgm:spPr/>
      <dgm:t>
        <a:bodyPr/>
        <a:lstStyle/>
        <a:p>
          <a:endParaRPr lang="en-US"/>
        </a:p>
      </dgm:t>
    </dgm:pt>
    <dgm:pt modelId="{A22A7F3D-9679-4D74-905C-2F9BF97FA136}">
      <dgm:prSet phldrT="[Text]"/>
      <dgm:spPr/>
      <dgm:t>
        <a:bodyPr/>
        <a:lstStyle/>
        <a:p>
          <a:r>
            <a:rPr lang="en-US" dirty="0"/>
            <a:t>Incorporating sound effects!</a:t>
          </a:r>
        </a:p>
      </dgm:t>
    </dgm:pt>
    <dgm:pt modelId="{866710CF-87B0-4672-8379-174B2A44C94A}" type="parTrans" cxnId="{D63EECBA-1DD7-443A-AE19-76DF85DC8DB6}">
      <dgm:prSet/>
      <dgm:spPr/>
      <dgm:t>
        <a:bodyPr/>
        <a:lstStyle/>
        <a:p>
          <a:endParaRPr lang="en-US"/>
        </a:p>
      </dgm:t>
    </dgm:pt>
    <dgm:pt modelId="{85BE96E3-7EB5-483F-B7D1-49063F453DB6}" type="sibTrans" cxnId="{D63EECBA-1DD7-443A-AE19-76DF85DC8DB6}">
      <dgm:prSet/>
      <dgm:spPr/>
      <dgm:t>
        <a:bodyPr/>
        <a:lstStyle/>
        <a:p>
          <a:endParaRPr lang="en-US"/>
        </a:p>
      </dgm:t>
    </dgm:pt>
    <dgm:pt modelId="{08F39412-AAE3-4D22-88C9-FE42A77C0674}">
      <dgm:prSet phldrT="[Text]"/>
      <dgm:spPr/>
      <dgm:t>
        <a:bodyPr/>
        <a:lstStyle/>
        <a:p>
          <a:r>
            <a:rPr lang="en-US" dirty="0"/>
            <a:t>It’s very addicting!</a:t>
          </a:r>
        </a:p>
      </dgm:t>
    </dgm:pt>
    <dgm:pt modelId="{D20E4E35-2A70-4AB4-B982-F7E4984C7425}" type="parTrans" cxnId="{05C407C0-0E62-4563-897B-899B660D3407}">
      <dgm:prSet/>
      <dgm:spPr/>
      <dgm:t>
        <a:bodyPr/>
        <a:lstStyle/>
        <a:p>
          <a:endParaRPr lang="en-US"/>
        </a:p>
      </dgm:t>
    </dgm:pt>
    <dgm:pt modelId="{78068827-3936-4A2D-A30C-F9C8FAED90B8}" type="sibTrans" cxnId="{05C407C0-0E62-4563-897B-899B660D3407}">
      <dgm:prSet/>
      <dgm:spPr/>
      <dgm:t>
        <a:bodyPr/>
        <a:lstStyle/>
        <a:p>
          <a:endParaRPr lang="en-US"/>
        </a:p>
      </dgm:t>
    </dgm:pt>
    <dgm:pt modelId="{41F4C495-9421-40BB-BAA4-A02A75F60368}" type="pres">
      <dgm:prSet presAssocID="{5831BBA1-B5CF-46A7-9AAD-3DFF2F09F793}" presName="vert0" presStyleCnt="0">
        <dgm:presLayoutVars>
          <dgm:dir/>
          <dgm:animOne val="branch"/>
          <dgm:animLvl val="lvl"/>
        </dgm:presLayoutVars>
      </dgm:prSet>
      <dgm:spPr/>
    </dgm:pt>
    <dgm:pt modelId="{4E30360B-B0D5-4405-ADC4-24C0B35F6EAE}" type="pres">
      <dgm:prSet presAssocID="{3AECEFD8-247D-4242-8387-271D498C55E3}" presName="thickLine" presStyleLbl="alignNode1" presStyleIdx="0" presStyleCnt="3"/>
      <dgm:spPr/>
    </dgm:pt>
    <dgm:pt modelId="{23F064B2-D998-4DBA-B1F7-BCC033F0E7FC}" type="pres">
      <dgm:prSet presAssocID="{3AECEFD8-247D-4242-8387-271D498C55E3}" presName="horz1" presStyleCnt="0"/>
      <dgm:spPr/>
    </dgm:pt>
    <dgm:pt modelId="{7E9B8B4B-39E0-4F28-8144-B9E8F5F9FF98}" type="pres">
      <dgm:prSet presAssocID="{3AECEFD8-247D-4242-8387-271D498C55E3}" presName="tx1" presStyleLbl="revTx" presStyleIdx="0" presStyleCnt="3"/>
      <dgm:spPr/>
    </dgm:pt>
    <dgm:pt modelId="{E8CEE336-59B2-448A-B22E-D0E3EDE28AC3}" type="pres">
      <dgm:prSet presAssocID="{3AECEFD8-247D-4242-8387-271D498C55E3}" presName="vert1" presStyleCnt="0"/>
      <dgm:spPr/>
    </dgm:pt>
    <dgm:pt modelId="{E5D803A7-87BF-406A-BFC9-BBC53BBF6119}" type="pres">
      <dgm:prSet presAssocID="{A22A7F3D-9679-4D74-905C-2F9BF97FA136}" presName="thickLine" presStyleLbl="alignNode1" presStyleIdx="1" presStyleCnt="3"/>
      <dgm:spPr/>
    </dgm:pt>
    <dgm:pt modelId="{2AAC1F35-3C65-426D-9E1A-90AC89E97962}" type="pres">
      <dgm:prSet presAssocID="{A22A7F3D-9679-4D74-905C-2F9BF97FA136}" presName="horz1" presStyleCnt="0"/>
      <dgm:spPr/>
    </dgm:pt>
    <dgm:pt modelId="{0DAE7D36-7BF8-46C5-9C54-55E6196548B8}" type="pres">
      <dgm:prSet presAssocID="{A22A7F3D-9679-4D74-905C-2F9BF97FA136}" presName="tx1" presStyleLbl="revTx" presStyleIdx="1" presStyleCnt="3"/>
      <dgm:spPr/>
    </dgm:pt>
    <dgm:pt modelId="{90041BB2-81A1-40EC-AFF7-A86C8A83D8B0}" type="pres">
      <dgm:prSet presAssocID="{A22A7F3D-9679-4D74-905C-2F9BF97FA136}" presName="vert1" presStyleCnt="0"/>
      <dgm:spPr/>
    </dgm:pt>
    <dgm:pt modelId="{ADEDB066-048B-4ED9-8FAB-E7518BD81804}" type="pres">
      <dgm:prSet presAssocID="{08F39412-AAE3-4D22-88C9-FE42A77C0674}" presName="thickLine" presStyleLbl="alignNode1" presStyleIdx="2" presStyleCnt="3"/>
      <dgm:spPr/>
    </dgm:pt>
    <dgm:pt modelId="{3E65E4AA-3CA6-4FB5-9B25-81B8824BD54C}" type="pres">
      <dgm:prSet presAssocID="{08F39412-AAE3-4D22-88C9-FE42A77C0674}" presName="horz1" presStyleCnt="0"/>
      <dgm:spPr/>
    </dgm:pt>
    <dgm:pt modelId="{7EB6B8BF-99AF-485C-A68A-B86FAF137E86}" type="pres">
      <dgm:prSet presAssocID="{08F39412-AAE3-4D22-88C9-FE42A77C0674}" presName="tx1" presStyleLbl="revTx" presStyleIdx="2" presStyleCnt="3"/>
      <dgm:spPr/>
    </dgm:pt>
    <dgm:pt modelId="{82E95FD8-EB60-46E6-9C05-C86C627ADFED}" type="pres">
      <dgm:prSet presAssocID="{08F39412-AAE3-4D22-88C9-FE42A77C0674}" presName="vert1" presStyleCnt="0"/>
      <dgm:spPr/>
    </dgm:pt>
  </dgm:ptLst>
  <dgm:cxnLst>
    <dgm:cxn modelId="{8E61AD18-6136-460C-BDED-C84B0E5BA2DB}" type="presOf" srcId="{3AECEFD8-247D-4242-8387-271D498C55E3}" destId="{7E9B8B4B-39E0-4F28-8144-B9E8F5F9FF98}" srcOrd="0" destOrd="0" presId="urn:microsoft.com/office/officeart/2008/layout/LinedList"/>
    <dgm:cxn modelId="{1FCF155F-CF2A-4B85-9DF7-F62119658CDC}" type="presOf" srcId="{08F39412-AAE3-4D22-88C9-FE42A77C0674}" destId="{7EB6B8BF-99AF-485C-A68A-B86FAF137E86}" srcOrd="0" destOrd="0" presId="urn:microsoft.com/office/officeart/2008/layout/LinedList"/>
    <dgm:cxn modelId="{3F313055-6CAB-4D60-ADF0-298D0F53F5D4}" srcId="{5831BBA1-B5CF-46A7-9AAD-3DFF2F09F793}" destId="{3AECEFD8-247D-4242-8387-271D498C55E3}" srcOrd="0" destOrd="0" parTransId="{377B6919-3F2C-4C04-86AA-9078E8946B13}" sibTransId="{9340AA33-6C48-4ABA-BBA7-9D27498556BF}"/>
    <dgm:cxn modelId="{E0FA807C-6DDF-412F-B6F1-3B723C4A1AF2}" type="presOf" srcId="{A22A7F3D-9679-4D74-905C-2F9BF97FA136}" destId="{0DAE7D36-7BF8-46C5-9C54-55E6196548B8}" srcOrd="0" destOrd="0" presId="urn:microsoft.com/office/officeart/2008/layout/LinedList"/>
    <dgm:cxn modelId="{7B5F6CA8-8536-4F18-B398-E5B3E3C1B6B6}" type="presOf" srcId="{5831BBA1-B5CF-46A7-9AAD-3DFF2F09F793}" destId="{41F4C495-9421-40BB-BAA4-A02A75F60368}" srcOrd="0" destOrd="0" presId="urn:microsoft.com/office/officeart/2008/layout/LinedList"/>
    <dgm:cxn modelId="{D63EECBA-1DD7-443A-AE19-76DF85DC8DB6}" srcId="{5831BBA1-B5CF-46A7-9AAD-3DFF2F09F793}" destId="{A22A7F3D-9679-4D74-905C-2F9BF97FA136}" srcOrd="1" destOrd="0" parTransId="{866710CF-87B0-4672-8379-174B2A44C94A}" sibTransId="{85BE96E3-7EB5-483F-B7D1-49063F453DB6}"/>
    <dgm:cxn modelId="{05C407C0-0E62-4563-897B-899B660D3407}" srcId="{5831BBA1-B5CF-46A7-9AAD-3DFF2F09F793}" destId="{08F39412-AAE3-4D22-88C9-FE42A77C0674}" srcOrd="2" destOrd="0" parTransId="{D20E4E35-2A70-4AB4-B982-F7E4984C7425}" sibTransId="{78068827-3936-4A2D-A30C-F9C8FAED90B8}"/>
    <dgm:cxn modelId="{244175F9-1A9E-466E-B13E-611C2642CDA3}" type="presParOf" srcId="{41F4C495-9421-40BB-BAA4-A02A75F60368}" destId="{4E30360B-B0D5-4405-ADC4-24C0B35F6EAE}" srcOrd="0" destOrd="0" presId="urn:microsoft.com/office/officeart/2008/layout/LinedList"/>
    <dgm:cxn modelId="{4B7BEF3C-7922-45F6-834E-7CB392562582}" type="presParOf" srcId="{41F4C495-9421-40BB-BAA4-A02A75F60368}" destId="{23F064B2-D998-4DBA-B1F7-BCC033F0E7FC}" srcOrd="1" destOrd="0" presId="urn:microsoft.com/office/officeart/2008/layout/LinedList"/>
    <dgm:cxn modelId="{E1670F74-23E6-46DF-846B-74C5DD02629E}" type="presParOf" srcId="{23F064B2-D998-4DBA-B1F7-BCC033F0E7FC}" destId="{7E9B8B4B-39E0-4F28-8144-B9E8F5F9FF98}" srcOrd="0" destOrd="0" presId="urn:microsoft.com/office/officeart/2008/layout/LinedList"/>
    <dgm:cxn modelId="{25EFDC5E-12D9-43D9-B770-B0F057D8DC11}" type="presParOf" srcId="{23F064B2-D998-4DBA-B1F7-BCC033F0E7FC}" destId="{E8CEE336-59B2-448A-B22E-D0E3EDE28AC3}" srcOrd="1" destOrd="0" presId="urn:microsoft.com/office/officeart/2008/layout/LinedList"/>
    <dgm:cxn modelId="{EEAF96BB-58A0-4727-BFAB-1FBD0B2EA07A}" type="presParOf" srcId="{41F4C495-9421-40BB-BAA4-A02A75F60368}" destId="{E5D803A7-87BF-406A-BFC9-BBC53BBF6119}" srcOrd="2" destOrd="0" presId="urn:microsoft.com/office/officeart/2008/layout/LinedList"/>
    <dgm:cxn modelId="{1445F2E5-2BB0-4E6D-AD96-B3BAD11426EB}" type="presParOf" srcId="{41F4C495-9421-40BB-BAA4-A02A75F60368}" destId="{2AAC1F35-3C65-426D-9E1A-90AC89E97962}" srcOrd="3" destOrd="0" presId="urn:microsoft.com/office/officeart/2008/layout/LinedList"/>
    <dgm:cxn modelId="{CAD25823-72C3-4D03-9099-4080E091FBD2}" type="presParOf" srcId="{2AAC1F35-3C65-426D-9E1A-90AC89E97962}" destId="{0DAE7D36-7BF8-46C5-9C54-55E6196548B8}" srcOrd="0" destOrd="0" presId="urn:microsoft.com/office/officeart/2008/layout/LinedList"/>
    <dgm:cxn modelId="{2C3F821E-198F-403E-99D5-9835673FA76B}" type="presParOf" srcId="{2AAC1F35-3C65-426D-9E1A-90AC89E97962}" destId="{90041BB2-81A1-40EC-AFF7-A86C8A83D8B0}" srcOrd="1" destOrd="0" presId="urn:microsoft.com/office/officeart/2008/layout/LinedList"/>
    <dgm:cxn modelId="{A9283341-A621-4454-ABE3-9CCA8523F372}" type="presParOf" srcId="{41F4C495-9421-40BB-BAA4-A02A75F60368}" destId="{ADEDB066-048B-4ED9-8FAB-E7518BD81804}" srcOrd="4" destOrd="0" presId="urn:microsoft.com/office/officeart/2008/layout/LinedList"/>
    <dgm:cxn modelId="{45734AE9-A1FF-445C-8FC0-6443AAD8F430}" type="presParOf" srcId="{41F4C495-9421-40BB-BAA4-A02A75F60368}" destId="{3E65E4AA-3CA6-4FB5-9B25-81B8824BD54C}" srcOrd="5" destOrd="0" presId="urn:microsoft.com/office/officeart/2008/layout/LinedList"/>
    <dgm:cxn modelId="{E182AC1B-0DAA-47CA-9EC7-06533FBD5764}" type="presParOf" srcId="{3E65E4AA-3CA6-4FB5-9B25-81B8824BD54C}" destId="{7EB6B8BF-99AF-485C-A68A-B86FAF137E86}" srcOrd="0" destOrd="0" presId="urn:microsoft.com/office/officeart/2008/layout/LinedList"/>
    <dgm:cxn modelId="{2E3CA96F-0521-45B5-8317-3AD072973F5B}" type="presParOf" srcId="{3E65E4AA-3CA6-4FB5-9B25-81B8824BD54C}" destId="{82E95FD8-EB60-46E6-9C05-C86C627ADF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71225A-0141-4C59-8B6D-FB4C8A56F40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B0FE8D-E9C1-49C3-B2F3-1AEDD35FDD7F}">
      <dgm:prSet phldrT="[Text]" phldr="0"/>
      <dgm:spPr/>
      <dgm:t>
        <a:bodyPr/>
        <a:lstStyle/>
        <a:p>
          <a:pPr rtl="0"/>
          <a:r>
            <a:rPr lang="en-US">
              <a:latin typeface="Goudy Old Style"/>
            </a:rPr>
            <a:t>PIL, ImageTK, Image</a:t>
          </a:r>
          <a:endParaRPr lang="en-US"/>
        </a:p>
      </dgm:t>
    </dgm:pt>
    <dgm:pt modelId="{E7427622-CB0A-41AF-BD76-9FE7230CF991}" type="parTrans" cxnId="{53BBC36B-3298-4FBC-8551-44A74B55DEA2}">
      <dgm:prSet/>
      <dgm:spPr/>
      <dgm:t>
        <a:bodyPr/>
        <a:lstStyle/>
        <a:p>
          <a:endParaRPr lang="en-US"/>
        </a:p>
      </dgm:t>
    </dgm:pt>
    <dgm:pt modelId="{360AC38C-6BE9-4A93-BE0F-60D86ECAB033}" type="sibTrans" cxnId="{53BBC36B-3298-4FBC-8551-44A74B55DEA2}">
      <dgm:prSet/>
      <dgm:spPr/>
      <dgm:t>
        <a:bodyPr/>
        <a:lstStyle/>
        <a:p>
          <a:endParaRPr lang="en-US"/>
        </a:p>
      </dgm:t>
    </dgm:pt>
    <dgm:pt modelId="{A1819F24-391F-4BC0-A20C-7B3373A5FC8B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Tkinter</a:t>
          </a:r>
        </a:p>
      </dgm:t>
    </dgm:pt>
    <dgm:pt modelId="{47929493-44F8-489A-AB59-677A8424D02F}" type="parTrans" cxnId="{8D8C5A14-C7F2-48A1-913F-D964C383A07B}">
      <dgm:prSet/>
      <dgm:spPr/>
      <dgm:t>
        <a:bodyPr/>
        <a:lstStyle/>
        <a:p>
          <a:endParaRPr lang="en-US"/>
        </a:p>
      </dgm:t>
    </dgm:pt>
    <dgm:pt modelId="{92F16970-2FEE-4B2B-87A0-5952D7058B34}" type="sibTrans" cxnId="{8D8C5A14-C7F2-48A1-913F-D964C383A07B}">
      <dgm:prSet/>
      <dgm:spPr/>
      <dgm:t>
        <a:bodyPr/>
        <a:lstStyle/>
        <a:p>
          <a:endParaRPr lang="en-US"/>
        </a:p>
      </dgm:t>
    </dgm:pt>
    <dgm:pt modelId="{84A1C2C2-1B0B-4B92-A319-5A7B1595589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Random</a:t>
          </a:r>
        </a:p>
      </dgm:t>
    </dgm:pt>
    <dgm:pt modelId="{49A58B0D-031E-412E-B5CD-DF04CA22F817}" type="parTrans" cxnId="{2BC92B6F-C1A5-44A0-97A1-C3347360F561}">
      <dgm:prSet/>
      <dgm:spPr/>
      <dgm:t>
        <a:bodyPr/>
        <a:lstStyle/>
        <a:p>
          <a:endParaRPr lang="en-US"/>
        </a:p>
      </dgm:t>
    </dgm:pt>
    <dgm:pt modelId="{6374D593-6FAE-49A5-9165-F7064EA6A44B}" type="sibTrans" cxnId="{2BC92B6F-C1A5-44A0-97A1-C3347360F561}">
      <dgm:prSet/>
      <dgm:spPr/>
      <dgm:t>
        <a:bodyPr/>
        <a:lstStyle/>
        <a:p>
          <a:endParaRPr lang="en-US"/>
        </a:p>
      </dgm:t>
    </dgm:pt>
    <dgm:pt modelId="{8E894598-1578-445B-8EC7-4A79A2A9132E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Datetime/Time</a:t>
          </a:r>
        </a:p>
      </dgm:t>
    </dgm:pt>
    <dgm:pt modelId="{7A83BBB1-12E7-4AE0-8F2F-5E960FF91B82}" type="parTrans" cxnId="{2BFC7C3B-4ADC-4009-ADC4-B5FE3E889AF2}">
      <dgm:prSet/>
      <dgm:spPr/>
      <dgm:t>
        <a:bodyPr/>
        <a:lstStyle/>
        <a:p>
          <a:endParaRPr lang="en-US"/>
        </a:p>
      </dgm:t>
    </dgm:pt>
    <dgm:pt modelId="{863BD0CE-CE52-4F3D-832F-A72B83F4AA66}" type="sibTrans" cxnId="{2BFC7C3B-4ADC-4009-ADC4-B5FE3E889AF2}">
      <dgm:prSet/>
      <dgm:spPr/>
      <dgm:t>
        <a:bodyPr/>
        <a:lstStyle/>
        <a:p>
          <a:endParaRPr lang="en-US"/>
        </a:p>
      </dgm:t>
    </dgm:pt>
    <dgm:pt modelId="{A3FC1766-0003-4571-B14A-A3F71266B5D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Sound effect generation</a:t>
          </a:r>
        </a:p>
      </dgm:t>
    </dgm:pt>
    <dgm:pt modelId="{C6A9C51A-5438-42B4-9008-A97717A55912}" type="parTrans" cxnId="{39FF629D-864C-4F5B-9C83-EC219614F4F5}">
      <dgm:prSet/>
      <dgm:spPr/>
      <dgm:t>
        <a:bodyPr/>
        <a:lstStyle/>
        <a:p>
          <a:endParaRPr lang="en-US"/>
        </a:p>
      </dgm:t>
    </dgm:pt>
    <dgm:pt modelId="{037E26DE-4C63-496A-BFD9-A5C00E17A556}" type="sibTrans" cxnId="{39FF629D-864C-4F5B-9C83-EC219614F4F5}">
      <dgm:prSet/>
      <dgm:spPr/>
      <dgm:t>
        <a:bodyPr/>
        <a:lstStyle/>
        <a:p>
          <a:endParaRPr lang="en-US"/>
        </a:p>
      </dgm:t>
    </dgm:pt>
    <dgm:pt modelId="{F4C8CCEF-AB04-4939-87F4-9E011C368E96}">
      <dgm:prSet phldr="0"/>
      <dgm:spPr/>
      <dgm:t>
        <a:bodyPr/>
        <a:lstStyle/>
        <a:p>
          <a:pPr rtl="0"/>
          <a:endParaRPr lang="en-US">
            <a:latin typeface="Goudy Old Style"/>
          </a:endParaRPr>
        </a:p>
      </dgm:t>
    </dgm:pt>
    <dgm:pt modelId="{97986361-6858-4A5A-B2E8-BF2F87B66081}" type="parTrans" cxnId="{0B5ADF42-8F08-49BA-800E-605A60018097}">
      <dgm:prSet/>
      <dgm:spPr/>
      <dgm:t>
        <a:bodyPr/>
        <a:lstStyle/>
        <a:p>
          <a:endParaRPr lang="en-US"/>
        </a:p>
      </dgm:t>
    </dgm:pt>
    <dgm:pt modelId="{CE673C8D-775B-4E9D-9E9F-C4C1C7CEBFC9}" type="sibTrans" cxnId="{0B5ADF42-8F08-49BA-800E-605A60018097}">
      <dgm:prSet/>
      <dgm:spPr/>
      <dgm:t>
        <a:bodyPr/>
        <a:lstStyle/>
        <a:p>
          <a:endParaRPr lang="en-US"/>
        </a:p>
      </dgm:t>
    </dgm:pt>
    <dgm:pt modelId="{D109B1A9-1F86-4B6F-BD12-4AD279C4CF0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Allows game objects to be drawn</a:t>
          </a:r>
        </a:p>
      </dgm:t>
    </dgm:pt>
    <dgm:pt modelId="{47B0C166-99EB-474F-9FF5-B76EA6EACB5D}" type="parTrans" cxnId="{79CA51E5-A4A2-4B48-808E-FCD3927B88DA}">
      <dgm:prSet/>
      <dgm:spPr/>
      <dgm:t>
        <a:bodyPr/>
        <a:lstStyle/>
        <a:p>
          <a:endParaRPr lang="en-US"/>
        </a:p>
      </dgm:t>
    </dgm:pt>
    <dgm:pt modelId="{45E411B9-54EE-46FA-8CCE-3A8E8806C860}" type="sibTrans" cxnId="{79CA51E5-A4A2-4B48-808E-FCD3927B88DA}">
      <dgm:prSet/>
      <dgm:spPr/>
      <dgm:t>
        <a:bodyPr/>
        <a:lstStyle/>
        <a:p>
          <a:endParaRPr lang="en-US"/>
        </a:p>
      </dgm:t>
    </dgm:pt>
    <dgm:pt modelId="{86A150B4-4181-44AB-909D-5D5DB8480E69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Renders each card object, logo, and visual aids</a:t>
          </a:r>
        </a:p>
      </dgm:t>
    </dgm:pt>
    <dgm:pt modelId="{5BF1947E-7259-4376-905D-DE362EF214B7}" type="parTrans" cxnId="{4F975B50-078A-480B-942C-6A476440F24D}">
      <dgm:prSet/>
      <dgm:spPr/>
      <dgm:t>
        <a:bodyPr/>
        <a:lstStyle/>
        <a:p>
          <a:endParaRPr lang="en-US"/>
        </a:p>
      </dgm:t>
    </dgm:pt>
    <dgm:pt modelId="{AC58356C-6557-4CCC-9809-FFC87C00C36C}" type="sibTrans" cxnId="{4F975B50-078A-480B-942C-6A476440F24D}">
      <dgm:prSet/>
      <dgm:spPr/>
      <dgm:t>
        <a:bodyPr/>
        <a:lstStyle/>
        <a:p>
          <a:endParaRPr lang="en-US"/>
        </a:p>
      </dgm:t>
    </dgm:pt>
    <dgm:pt modelId="{2D65A8B9-14FD-4AD8-983C-CD94F9078B64}">
      <dgm:prSet phldr="0"/>
      <dgm:spPr/>
      <dgm:t>
        <a:bodyPr/>
        <a:lstStyle/>
        <a:p>
          <a:pPr rtl="0"/>
          <a:r>
            <a:rPr lang="en-US" dirty="0">
              <a:latin typeface="Goudy Old Style"/>
            </a:rPr>
            <a:t>Calculates the total playing time in HH:MM:SS format</a:t>
          </a:r>
        </a:p>
      </dgm:t>
    </dgm:pt>
    <dgm:pt modelId="{7C0AEA78-D6E9-4E5F-BC8A-9BAD4316BE63}" type="parTrans" cxnId="{81292570-BB92-4D68-A69F-072325F8E701}">
      <dgm:prSet/>
      <dgm:spPr/>
      <dgm:t>
        <a:bodyPr/>
        <a:lstStyle/>
        <a:p>
          <a:endParaRPr lang="en-US"/>
        </a:p>
      </dgm:t>
    </dgm:pt>
    <dgm:pt modelId="{539BCD84-F340-4D1E-960A-1BDB813EDBAC}" type="sibTrans" cxnId="{81292570-BB92-4D68-A69F-072325F8E701}">
      <dgm:prSet/>
      <dgm:spPr/>
      <dgm:t>
        <a:bodyPr/>
        <a:lstStyle/>
        <a:p>
          <a:endParaRPr lang="en-US"/>
        </a:p>
      </dgm:t>
    </dgm:pt>
    <dgm:pt modelId="{8AF9A262-B6F1-45D0-9F9A-DF1BE43D350B}">
      <dgm:prSet phldr="0"/>
      <dgm:spPr/>
      <dgm:t>
        <a:bodyPr/>
        <a:lstStyle/>
        <a:p>
          <a:pPr rtl="0"/>
          <a:r>
            <a:rPr lang="en-US" dirty="0">
              <a:latin typeface="Goudy Old Style"/>
            </a:rPr>
            <a:t>Allows access to the random.shuffle() method</a:t>
          </a:r>
        </a:p>
      </dgm:t>
    </dgm:pt>
    <dgm:pt modelId="{B73C3AA9-B5CF-415E-B2E3-432A2FA0633B}" type="parTrans" cxnId="{1F5A0BB9-E989-4E8E-9716-2DEE865FE5F1}">
      <dgm:prSet/>
      <dgm:spPr/>
      <dgm:t>
        <a:bodyPr/>
        <a:lstStyle/>
        <a:p>
          <a:endParaRPr lang="en-US"/>
        </a:p>
      </dgm:t>
    </dgm:pt>
    <dgm:pt modelId="{68CF672D-3D6C-4620-88FD-FDFEE5A3F50E}" type="sibTrans" cxnId="{1F5A0BB9-E989-4E8E-9716-2DEE865FE5F1}">
      <dgm:prSet/>
      <dgm:spPr/>
      <dgm:t>
        <a:bodyPr/>
        <a:lstStyle/>
        <a:p>
          <a:endParaRPr lang="en-US"/>
        </a:p>
      </dgm:t>
    </dgm:pt>
    <dgm:pt modelId="{9D25A871-708A-4B7F-833F-1738083A7764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Winsound</a:t>
          </a:r>
        </a:p>
      </dgm:t>
    </dgm:pt>
    <dgm:pt modelId="{E6DF8363-8DAC-41EF-B9E5-0A5712979C6E}" type="parTrans" cxnId="{FC009496-2EDA-4DBD-B6A2-EA39A24C9CB6}">
      <dgm:prSet/>
      <dgm:spPr/>
      <dgm:t>
        <a:bodyPr/>
        <a:lstStyle/>
        <a:p>
          <a:endParaRPr lang="en-US"/>
        </a:p>
      </dgm:t>
    </dgm:pt>
    <dgm:pt modelId="{E74EDAF6-7E15-4E71-BB3E-790338358B72}" type="sibTrans" cxnId="{FC009496-2EDA-4DBD-B6A2-EA39A24C9CB6}">
      <dgm:prSet/>
      <dgm:spPr/>
      <dgm:t>
        <a:bodyPr/>
        <a:lstStyle/>
        <a:p>
          <a:endParaRPr lang="en-US"/>
        </a:p>
      </dgm:t>
    </dgm:pt>
    <dgm:pt modelId="{461FD0F5-7966-4CA9-A5A4-A89314DDDDAF}" type="pres">
      <dgm:prSet presAssocID="{D671225A-0141-4C59-8B6D-FB4C8A56F403}" presName="linear" presStyleCnt="0">
        <dgm:presLayoutVars>
          <dgm:animLvl val="lvl"/>
          <dgm:resizeHandles val="exact"/>
        </dgm:presLayoutVars>
      </dgm:prSet>
      <dgm:spPr/>
    </dgm:pt>
    <dgm:pt modelId="{91FD4EF0-80A9-4083-96DB-327FC019E45F}" type="pres">
      <dgm:prSet presAssocID="{A1819F24-391F-4BC0-A20C-7B3373A5FC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2B40FDC-2B8B-49A4-901D-8C67E7149F5C}" type="pres">
      <dgm:prSet presAssocID="{A1819F24-391F-4BC0-A20C-7B3373A5FC8B}" presName="childText" presStyleLbl="revTx" presStyleIdx="0" presStyleCnt="5">
        <dgm:presLayoutVars>
          <dgm:bulletEnabled val="1"/>
        </dgm:presLayoutVars>
      </dgm:prSet>
      <dgm:spPr/>
    </dgm:pt>
    <dgm:pt modelId="{E4DB9885-7AE4-4C7C-B6CD-40135475FA2E}" type="pres">
      <dgm:prSet presAssocID="{B9B0FE8D-E9C1-49C3-B2F3-1AEDD35FDD7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54F34D0-12C3-4C96-BE52-9A13D9E2C559}" type="pres">
      <dgm:prSet presAssocID="{B9B0FE8D-E9C1-49C3-B2F3-1AEDD35FDD7F}" presName="childText" presStyleLbl="revTx" presStyleIdx="1" presStyleCnt="5">
        <dgm:presLayoutVars>
          <dgm:bulletEnabled val="1"/>
        </dgm:presLayoutVars>
      </dgm:prSet>
      <dgm:spPr/>
    </dgm:pt>
    <dgm:pt modelId="{07A09825-7688-4DB7-9570-FD29FF91F896}" type="pres">
      <dgm:prSet presAssocID="{8E894598-1578-445B-8EC7-4A79A2A9132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C39A1C-900B-432D-A76A-913BAB3196C8}" type="pres">
      <dgm:prSet presAssocID="{8E894598-1578-445B-8EC7-4A79A2A9132E}" presName="childText" presStyleLbl="revTx" presStyleIdx="2" presStyleCnt="5">
        <dgm:presLayoutVars>
          <dgm:bulletEnabled val="1"/>
        </dgm:presLayoutVars>
      </dgm:prSet>
      <dgm:spPr/>
    </dgm:pt>
    <dgm:pt modelId="{9E758253-658C-4337-ABC4-D9BE86E7CAFE}" type="pres">
      <dgm:prSet presAssocID="{84A1C2C2-1B0B-4B92-A319-5A7B159558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91DAB4E-472F-4187-A986-17E641D525D6}" type="pres">
      <dgm:prSet presAssocID="{84A1C2C2-1B0B-4B92-A319-5A7B15955893}" presName="childText" presStyleLbl="revTx" presStyleIdx="3" presStyleCnt="5">
        <dgm:presLayoutVars>
          <dgm:bulletEnabled val="1"/>
        </dgm:presLayoutVars>
      </dgm:prSet>
      <dgm:spPr/>
    </dgm:pt>
    <dgm:pt modelId="{D0EC7258-DD76-4581-AA96-7D88BED89508}" type="pres">
      <dgm:prSet presAssocID="{9D25A871-708A-4B7F-833F-1738083A776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D0546CE-0978-4259-AAA8-F566FA4EF88C}" type="pres">
      <dgm:prSet presAssocID="{9D25A871-708A-4B7F-833F-1738083A7764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8D8C5A14-C7F2-48A1-913F-D964C383A07B}" srcId="{D671225A-0141-4C59-8B6D-FB4C8A56F403}" destId="{A1819F24-391F-4BC0-A20C-7B3373A5FC8B}" srcOrd="0" destOrd="0" parTransId="{47929493-44F8-489A-AB59-677A8424D02F}" sibTransId="{92F16970-2FEE-4B2B-87A0-5952D7058B34}"/>
    <dgm:cxn modelId="{2A760026-F15E-42F0-8D21-7F701CBB0B97}" type="presOf" srcId="{D671225A-0141-4C59-8B6D-FB4C8A56F403}" destId="{461FD0F5-7966-4CA9-A5A4-A89314DDDDAF}" srcOrd="0" destOrd="0" presId="urn:microsoft.com/office/officeart/2005/8/layout/vList2"/>
    <dgm:cxn modelId="{59C89D27-23B5-46C3-821A-C3F17C0783BF}" type="presOf" srcId="{84A1C2C2-1B0B-4B92-A319-5A7B15955893}" destId="{9E758253-658C-4337-ABC4-D9BE86E7CAFE}" srcOrd="0" destOrd="0" presId="urn:microsoft.com/office/officeart/2005/8/layout/vList2"/>
    <dgm:cxn modelId="{36C17A2E-1CFA-45F5-BF23-2F4253A78B16}" type="presOf" srcId="{D109B1A9-1F86-4B6F-BD12-4AD279C4CF03}" destId="{92B40FDC-2B8B-49A4-901D-8C67E7149F5C}" srcOrd="0" destOrd="0" presId="urn:microsoft.com/office/officeart/2005/8/layout/vList2"/>
    <dgm:cxn modelId="{2BFC7C3B-4ADC-4009-ADC4-B5FE3E889AF2}" srcId="{D671225A-0141-4C59-8B6D-FB4C8A56F403}" destId="{8E894598-1578-445B-8EC7-4A79A2A9132E}" srcOrd="2" destOrd="0" parTransId="{7A83BBB1-12E7-4AE0-8F2F-5E960FF91B82}" sibTransId="{863BD0CE-CE52-4F3D-832F-A72B83F4AA66}"/>
    <dgm:cxn modelId="{0B5ADF42-8F08-49BA-800E-605A60018097}" srcId="{9D25A871-708A-4B7F-833F-1738083A7764}" destId="{F4C8CCEF-AB04-4939-87F4-9E011C368E96}" srcOrd="1" destOrd="0" parTransId="{97986361-6858-4A5A-B2E8-BF2F87B66081}" sibTransId="{CE673C8D-775B-4E9D-9E9F-C4C1C7CEBFC9}"/>
    <dgm:cxn modelId="{FF69D246-4818-41AE-B4F4-893A1EB24812}" type="presOf" srcId="{8AF9A262-B6F1-45D0-9F9A-DF1BE43D350B}" destId="{691DAB4E-472F-4187-A986-17E641D525D6}" srcOrd="0" destOrd="0" presId="urn:microsoft.com/office/officeart/2005/8/layout/vList2"/>
    <dgm:cxn modelId="{78088A68-C638-4002-B290-54B8458DBF04}" type="presOf" srcId="{8E894598-1578-445B-8EC7-4A79A2A9132E}" destId="{07A09825-7688-4DB7-9570-FD29FF91F896}" srcOrd="0" destOrd="0" presId="urn:microsoft.com/office/officeart/2005/8/layout/vList2"/>
    <dgm:cxn modelId="{53BBC36B-3298-4FBC-8551-44A74B55DEA2}" srcId="{D671225A-0141-4C59-8B6D-FB4C8A56F403}" destId="{B9B0FE8D-E9C1-49C3-B2F3-1AEDD35FDD7F}" srcOrd="1" destOrd="0" parTransId="{E7427622-CB0A-41AF-BD76-9FE7230CF991}" sibTransId="{360AC38C-6BE9-4A93-BE0F-60D86ECAB033}"/>
    <dgm:cxn modelId="{2BC92B6F-C1A5-44A0-97A1-C3347360F561}" srcId="{D671225A-0141-4C59-8B6D-FB4C8A56F403}" destId="{84A1C2C2-1B0B-4B92-A319-5A7B15955893}" srcOrd="3" destOrd="0" parTransId="{49A58B0D-031E-412E-B5CD-DF04CA22F817}" sibTransId="{6374D593-6FAE-49A5-9165-F7064EA6A44B}"/>
    <dgm:cxn modelId="{F8B62F4F-9C1B-466F-8B17-8CCB96EC33EB}" type="presOf" srcId="{9D25A871-708A-4B7F-833F-1738083A7764}" destId="{D0EC7258-DD76-4581-AA96-7D88BED89508}" srcOrd="0" destOrd="0" presId="urn:microsoft.com/office/officeart/2005/8/layout/vList2"/>
    <dgm:cxn modelId="{81292570-BB92-4D68-A69F-072325F8E701}" srcId="{8E894598-1578-445B-8EC7-4A79A2A9132E}" destId="{2D65A8B9-14FD-4AD8-983C-CD94F9078B64}" srcOrd="0" destOrd="0" parTransId="{7C0AEA78-D6E9-4E5F-BC8A-9BAD4316BE63}" sibTransId="{539BCD84-F340-4D1E-960A-1BDB813EDBAC}"/>
    <dgm:cxn modelId="{4F975B50-078A-480B-942C-6A476440F24D}" srcId="{B9B0FE8D-E9C1-49C3-B2F3-1AEDD35FDD7F}" destId="{86A150B4-4181-44AB-909D-5D5DB8480E69}" srcOrd="0" destOrd="0" parTransId="{5BF1947E-7259-4376-905D-DE362EF214B7}" sibTransId="{AC58356C-6557-4CCC-9809-FFC87C00C36C}"/>
    <dgm:cxn modelId="{3B928576-1C09-4BA3-86D4-B78894310310}" type="presOf" srcId="{2D65A8B9-14FD-4AD8-983C-CD94F9078B64}" destId="{E5C39A1C-900B-432D-A76A-913BAB3196C8}" srcOrd="0" destOrd="0" presId="urn:microsoft.com/office/officeart/2005/8/layout/vList2"/>
    <dgm:cxn modelId="{FC009496-2EDA-4DBD-B6A2-EA39A24C9CB6}" srcId="{D671225A-0141-4C59-8B6D-FB4C8A56F403}" destId="{9D25A871-708A-4B7F-833F-1738083A7764}" srcOrd="4" destOrd="0" parTransId="{E6DF8363-8DAC-41EF-B9E5-0A5712979C6E}" sibTransId="{E74EDAF6-7E15-4E71-BB3E-790338358B72}"/>
    <dgm:cxn modelId="{39FF629D-864C-4F5B-9C83-EC219614F4F5}" srcId="{9D25A871-708A-4B7F-833F-1738083A7764}" destId="{A3FC1766-0003-4571-B14A-A3F71266B5D3}" srcOrd="0" destOrd="0" parTransId="{C6A9C51A-5438-42B4-9008-A97717A55912}" sibTransId="{037E26DE-4C63-496A-BFD9-A5C00E17A556}"/>
    <dgm:cxn modelId="{15E164B0-ED4C-429F-B558-FF886638554C}" type="presOf" srcId="{A3FC1766-0003-4571-B14A-A3F71266B5D3}" destId="{3D0546CE-0978-4259-AAA8-F566FA4EF88C}" srcOrd="0" destOrd="0" presId="urn:microsoft.com/office/officeart/2005/8/layout/vList2"/>
    <dgm:cxn modelId="{1F5A0BB9-E989-4E8E-9716-2DEE865FE5F1}" srcId="{84A1C2C2-1B0B-4B92-A319-5A7B15955893}" destId="{8AF9A262-B6F1-45D0-9F9A-DF1BE43D350B}" srcOrd="0" destOrd="0" parTransId="{B73C3AA9-B5CF-415E-B2E3-432A2FA0633B}" sibTransId="{68CF672D-3D6C-4620-88FD-FDFEE5A3F50E}"/>
    <dgm:cxn modelId="{D9E652B9-55F3-4C45-A582-18A75B34EC0C}" type="presOf" srcId="{B9B0FE8D-E9C1-49C3-B2F3-1AEDD35FDD7F}" destId="{E4DB9885-7AE4-4C7C-B6CD-40135475FA2E}" srcOrd="0" destOrd="0" presId="urn:microsoft.com/office/officeart/2005/8/layout/vList2"/>
    <dgm:cxn modelId="{727D7AC0-841B-4FBE-9A82-EE05C2EFED53}" type="presOf" srcId="{86A150B4-4181-44AB-909D-5D5DB8480E69}" destId="{D54F34D0-12C3-4C96-BE52-9A13D9E2C559}" srcOrd="0" destOrd="0" presId="urn:microsoft.com/office/officeart/2005/8/layout/vList2"/>
    <dgm:cxn modelId="{B8F150C2-58CC-4996-8080-4F55A6134AF8}" type="presOf" srcId="{A1819F24-391F-4BC0-A20C-7B3373A5FC8B}" destId="{91FD4EF0-80A9-4083-96DB-327FC019E45F}" srcOrd="0" destOrd="0" presId="urn:microsoft.com/office/officeart/2005/8/layout/vList2"/>
    <dgm:cxn modelId="{2049CCD9-3DAD-4D78-9597-0741AED9F5C0}" type="presOf" srcId="{F4C8CCEF-AB04-4939-87F4-9E011C368E96}" destId="{3D0546CE-0978-4259-AAA8-F566FA4EF88C}" srcOrd="0" destOrd="1" presId="urn:microsoft.com/office/officeart/2005/8/layout/vList2"/>
    <dgm:cxn modelId="{79CA51E5-A4A2-4B48-808E-FCD3927B88DA}" srcId="{A1819F24-391F-4BC0-A20C-7B3373A5FC8B}" destId="{D109B1A9-1F86-4B6F-BD12-4AD279C4CF03}" srcOrd="0" destOrd="0" parTransId="{47B0C166-99EB-474F-9FF5-B76EA6EACB5D}" sibTransId="{45E411B9-54EE-46FA-8CCE-3A8E8806C860}"/>
    <dgm:cxn modelId="{B6120094-0733-4605-8AC1-04F9D9BAB21B}" type="presParOf" srcId="{461FD0F5-7966-4CA9-A5A4-A89314DDDDAF}" destId="{91FD4EF0-80A9-4083-96DB-327FC019E45F}" srcOrd="0" destOrd="0" presId="urn:microsoft.com/office/officeart/2005/8/layout/vList2"/>
    <dgm:cxn modelId="{D300111C-2964-45D8-92CC-B3A6667C7D01}" type="presParOf" srcId="{461FD0F5-7966-4CA9-A5A4-A89314DDDDAF}" destId="{92B40FDC-2B8B-49A4-901D-8C67E7149F5C}" srcOrd="1" destOrd="0" presId="urn:microsoft.com/office/officeart/2005/8/layout/vList2"/>
    <dgm:cxn modelId="{DFC6E456-6BF7-4815-9BA3-5ADBD17CEAB5}" type="presParOf" srcId="{461FD0F5-7966-4CA9-A5A4-A89314DDDDAF}" destId="{E4DB9885-7AE4-4C7C-B6CD-40135475FA2E}" srcOrd="2" destOrd="0" presId="urn:microsoft.com/office/officeart/2005/8/layout/vList2"/>
    <dgm:cxn modelId="{0F480CB1-FE73-4846-83E8-89E3B744A086}" type="presParOf" srcId="{461FD0F5-7966-4CA9-A5A4-A89314DDDDAF}" destId="{D54F34D0-12C3-4C96-BE52-9A13D9E2C559}" srcOrd="3" destOrd="0" presId="urn:microsoft.com/office/officeart/2005/8/layout/vList2"/>
    <dgm:cxn modelId="{5C609FE7-4663-4927-AA23-A801FBF96CA3}" type="presParOf" srcId="{461FD0F5-7966-4CA9-A5A4-A89314DDDDAF}" destId="{07A09825-7688-4DB7-9570-FD29FF91F896}" srcOrd="4" destOrd="0" presId="urn:microsoft.com/office/officeart/2005/8/layout/vList2"/>
    <dgm:cxn modelId="{1632BD36-F696-44AA-93A8-9862171DA584}" type="presParOf" srcId="{461FD0F5-7966-4CA9-A5A4-A89314DDDDAF}" destId="{E5C39A1C-900B-432D-A76A-913BAB3196C8}" srcOrd="5" destOrd="0" presId="urn:microsoft.com/office/officeart/2005/8/layout/vList2"/>
    <dgm:cxn modelId="{7823D9BB-C389-4222-98BF-14CF5D4E464B}" type="presParOf" srcId="{461FD0F5-7966-4CA9-A5A4-A89314DDDDAF}" destId="{9E758253-658C-4337-ABC4-D9BE86E7CAFE}" srcOrd="6" destOrd="0" presId="urn:microsoft.com/office/officeart/2005/8/layout/vList2"/>
    <dgm:cxn modelId="{1EA6D863-7E30-4702-8712-48F5EB5A9F85}" type="presParOf" srcId="{461FD0F5-7966-4CA9-A5A4-A89314DDDDAF}" destId="{691DAB4E-472F-4187-A986-17E641D525D6}" srcOrd="7" destOrd="0" presId="urn:microsoft.com/office/officeart/2005/8/layout/vList2"/>
    <dgm:cxn modelId="{3BC8F3F5-5232-43F5-8993-F3D61EA0A488}" type="presParOf" srcId="{461FD0F5-7966-4CA9-A5A4-A89314DDDDAF}" destId="{D0EC7258-DD76-4581-AA96-7D88BED89508}" srcOrd="8" destOrd="0" presId="urn:microsoft.com/office/officeart/2005/8/layout/vList2"/>
    <dgm:cxn modelId="{FE44DFE0-B982-48C2-B016-08B1EFE0E3C6}" type="presParOf" srcId="{461FD0F5-7966-4CA9-A5A4-A89314DDDDAF}" destId="{3D0546CE-0978-4259-AAA8-F566FA4EF88C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8D4EF-25B6-454F-8366-5201D556946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24CA68-23A2-4B22-B6ED-64257C3A62D8}">
      <dgm:prSet phldrT="[Text]" phldr="0"/>
      <dgm:spPr/>
      <dgm:t>
        <a:bodyPr/>
        <a:lstStyle/>
        <a:p>
          <a:r>
            <a:rPr lang="en-US">
              <a:latin typeface="Goudy Old Style"/>
            </a:rPr>
            <a:t>Card</a:t>
          </a:r>
          <a:endParaRPr lang="en-US"/>
        </a:p>
      </dgm:t>
    </dgm:pt>
    <dgm:pt modelId="{8DB4F741-F607-4187-B561-6FEB50DE67BD}" type="parTrans" cxnId="{E247C2AF-9EB1-4165-9EB2-A3A1C5895E37}">
      <dgm:prSet/>
      <dgm:spPr/>
      <dgm:t>
        <a:bodyPr/>
        <a:lstStyle/>
        <a:p>
          <a:endParaRPr lang="en-US"/>
        </a:p>
      </dgm:t>
    </dgm:pt>
    <dgm:pt modelId="{20C0331B-2ED5-42A6-A366-A8BC6168E61B}" type="sibTrans" cxnId="{E247C2AF-9EB1-4165-9EB2-A3A1C5895E37}">
      <dgm:prSet/>
      <dgm:spPr/>
      <dgm:t>
        <a:bodyPr/>
        <a:lstStyle/>
        <a:p>
          <a:endParaRPr lang="en-US"/>
        </a:p>
      </dgm:t>
    </dgm:pt>
    <dgm:pt modelId="{0FB45D9F-8466-4B8E-95F7-3642A295DC9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Member: </a:t>
          </a:r>
          <a:r>
            <a:rPr lang="en-US" b="0">
              <a:latin typeface="Goudy Old Style"/>
            </a:rPr>
            <a:t>list of 52 Card objects</a:t>
          </a:r>
          <a:endParaRPr lang="en-US" b="1"/>
        </a:p>
      </dgm:t>
    </dgm:pt>
    <dgm:pt modelId="{E14CD59D-5739-41FE-97CF-8E8A2D54B282}" type="parTrans" cxnId="{F3560FF2-A5E8-470C-925D-C41163173001}">
      <dgm:prSet/>
      <dgm:spPr/>
    </dgm:pt>
    <dgm:pt modelId="{326F8F79-CA92-49F5-8F3C-9524FFCC6108}" type="sibTrans" cxnId="{F3560FF2-A5E8-470C-925D-C41163173001}">
      <dgm:prSet/>
      <dgm:spPr/>
    </dgm:pt>
    <dgm:pt modelId="{054ECA58-5479-40E1-817B-E68E640AF027}">
      <dgm:prSet phldr="0"/>
      <dgm:spPr/>
      <dgm:t>
        <a:bodyPr/>
        <a:lstStyle/>
        <a:p>
          <a:pPr rtl="0"/>
          <a:r>
            <a:rPr lang="en-US"/>
            <a:t>Deck</a:t>
          </a:r>
        </a:p>
      </dgm:t>
    </dgm:pt>
    <dgm:pt modelId="{1D1340DF-8770-4B05-A857-EC119EAA34C7}" type="parTrans" cxnId="{E7E163B1-AF6C-4406-B40F-69BDD65D0E5E}">
      <dgm:prSet/>
      <dgm:spPr/>
    </dgm:pt>
    <dgm:pt modelId="{7C085973-6E65-434C-A04D-3B2C387DDC77}" type="sibTrans" cxnId="{E7E163B1-AF6C-4406-B40F-69BDD65D0E5E}">
      <dgm:prSet/>
      <dgm:spPr/>
    </dgm:pt>
    <dgm:pt modelId="{4DBD73B6-5186-4F84-9AA3-BA24A1832C09}">
      <dgm:prSet phldr="0"/>
      <dgm:spPr/>
      <dgm:t>
        <a:bodyPr/>
        <a:lstStyle/>
        <a:p>
          <a:pPr rtl="0"/>
          <a:r>
            <a:rPr lang="en-US"/>
            <a:t>Members: value, suit, image_path, and rank</a:t>
          </a:r>
          <a:endParaRPr lang="en-US">
            <a:latin typeface="Goudy Old Style"/>
          </a:endParaRPr>
        </a:p>
      </dgm:t>
    </dgm:pt>
    <dgm:pt modelId="{B0841AC8-48AD-45BB-BB85-077D23065138}" type="parTrans" cxnId="{7BAECA61-1906-402D-BA5A-68E22C804C5B}">
      <dgm:prSet/>
      <dgm:spPr/>
    </dgm:pt>
    <dgm:pt modelId="{53453613-EED4-4F99-8590-95B5B3E8CC37}" type="sibTrans" cxnId="{7BAECA61-1906-402D-BA5A-68E22C804C5B}">
      <dgm:prSet/>
      <dgm:spPr/>
    </dgm:pt>
    <dgm:pt modelId="{6E461A0F-E1AB-4A89-AC24-D0B435C30F87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Face card values are converted to ranks for each Card object using </a:t>
          </a:r>
          <a:r>
            <a:rPr lang="en-US" err="1">
              <a:latin typeface="Goudy Old Style"/>
            </a:rPr>
            <a:t>face_to_card</a:t>
          </a:r>
          <a:r>
            <a:rPr lang="en-US">
              <a:latin typeface="Goudy Old Style"/>
            </a:rPr>
            <a:t>()</a:t>
          </a:r>
        </a:p>
      </dgm:t>
    </dgm:pt>
    <dgm:pt modelId="{9ABD6AFB-4DEC-44D9-B75A-D5EF5B40C251}" type="parTrans" cxnId="{A011FB25-E11F-4AF4-B669-F9EF429EE670}">
      <dgm:prSet/>
      <dgm:spPr/>
    </dgm:pt>
    <dgm:pt modelId="{ED7BF3B9-8955-412C-A4F0-13B20B61372F}" type="sibTrans" cxnId="{A011FB25-E11F-4AF4-B669-F9EF429EE670}">
      <dgm:prSet/>
      <dgm:spPr/>
    </dgm:pt>
    <dgm:pt modelId="{4FD75021-473A-4D90-BB68-85FC205D9430}">
      <dgm:prSet phldr="0"/>
      <dgm:spPr/>
      <dgm:t>
        <a:bodyPr/>
        <a:lstStyle/>
        <a:p>
          <a:pPr rtl="0"/>
          <a:r>
            <a:rPr lang="en-US" err="1">
              <a:latin typeface="Goudy Old Style"/>
            </a:rPr>
            <a:t>Image_path</a:t>
          </a:r>
          <a:r>
            <a:rPr lang="en-US">
              <a:latin typeface="Goudy Old Style"/>
            </a:rPr>
            <a:t> contains the file path of the card image</a:t>
          </a:r>
        </a:p>
      </dgm:t>
    </dgm:pt>
    <dgm:pt modelId="{5181092A-ED2A-4EDD-8C81-14F2BC4FB8BC}" type="parTrans" cxnId="{18FCEA10-CDDB-462E-96B6-3A3E37266DA2}">
      <dgm:prSet/>
      <dgm:spPr/>
    </dgm:pt>
    <dgm:pt modelId="{12089CBC-66FB-43A7-91D5-73D85F44A7E8}" type="sibTrans" cxnId="{18FCEA10-CDDB-462E-96B6-3A3E37266DA2}">
      <dgm:prSet/>
      <dgm:spPr/>
    </dgm:pt>
    <dgm:pt modelId="{33B75C71-1A85-4991-9769-3964F49317B5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Cards created upon initialization</a:t>
          </a:r>
        </a:p>
      </dgm:t>
    </dgm:pt>
    <dgm:pt modelId="{C695FA10-A866-4AD8-914C-8B5443EDB62F}" type="parTrans" cxnId="{2A5D044C-6A8A-4B87-BDC9-DC7ABC35EEC6}">
      <dgm:prSet/>
      <dgm:spPr/>
    </dgm:pt>
    <dgm:pt modelId="{AEDE52DC-8892-40F4-8203-510123AF25D0}" type="sibTrans" cxnId="{2A5D044C-6A8A-4B87-BDC9-DC7ABC35EEC6}">
      <dgm:prSet/>
      <dgm:spPr/>
    </dgm:pt>
    <dgm:pt modelId="{77FA0F55-31EE-43BA-AAF9-782D1C9618A9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Shuffle() method is called at the end of each turn</a:t>
          </a:r>
        </a:p>
      </dgm:t>
    </dgm:pt>
    <dgm:pt modelId="{A2DB4FC6-76F3-48A4-B38E-86BED2481589}" type="parTrans" cxnId="{F71D4728-9AB6-4AC2-99FF-8C66922E13BA}">
      <dgm:prSet/>
      <dgm:spPr/>
    </dgm:pt>
    <dgm:pt modelId="{DBDD2A75-0E53-47DD-86CA-6AFABB6A4489}" type="sibTrans" cxnId="{F71D4728-9AB6-4AC2-99FF-8C66922E13BA}">
      <dgm:prSet/>
      <dgm:spPr/>
    </dgm:pt>
    <dgm:pt modelId="{C1A28301-A1D3-4DE4-A1BF-6DA7E765AED6}">
      <dgm:prSet phldr="0"/>
      <dgm:spPr/>
      <dgm:t>
        <a:bodyPr/>
        <a:lstStyle/>
        <a:p>
          <a:pPr rtl="0"/>
          <a:r>
            <a:rPr lang="en-US" err="1">
              <a:latin typeface="Goudy Old Style"/>
            </a:rPr>
            <a:t>Return_cards</a:t>
          </a:r>
          <a:r>
            <a:rPr lang="en-US">
              <a:latin typeface="Goudy Old Style"/>
            </a:rPr>
            <a:t>(hand) is called at the end of each turn in order as well to use the same cards, rather than use a brand new deck</a:t>
          </a:r>
        </a:p>
      </dgm:t>
    </dgm:pt>
    <dgm:pt modelId="{DB067FCB-EC47-4381-BB34-46201977515D}" type="parTrans" cxnId="{E92C4ECD-49BA-4E1A-9346-643E9AC667E2}">
      <dgm:prSet/>
      <dgm:spPr/>
    </dgm:pt>
    <dgm:pt modelId="{D2F2B7F0-F2A1-44DE-81CB-466C837F690D}" type="sibTrans" cxnId="{E92C4ECD-49BA-4E1A-9346-643E9AC667E2}">
      <dgm:prSet/>
      <dgm:spPr/>
    </dgm:pt>
    <dgm:pt modelId="{CB84BA1E-7093-409E-94E7-83B446620BBE}">
      <dgm:prSet phldr="0"/>
      <dgm:spPr/>
      <dgm:t>
        <a:bodyPr/>
        <a:lstStyle/>
        <a:p>
          <a:endParaRPr lang="en-US">
            <a:latin typeface="Goudy Old Style"/>
          </a:endParaRPr>
        </a:p>
      </dgm:t>
    </dgm:pt>
    <dgm:pt modelId="{3D859312-3BE7-4F27-9DCC-9BA27F16151C}" type="parTrans" cxnId="{F1FF1A4F-BBBE-4D76-A98D-09DF0E42A33F}">
      <dgm:prSet/>
      <dgm:spPr/>
    </dgm:pt>
    <dgm:pt modelId="{48E7D284-D29D-4D74-BDA6-4A266F9CDC6E}" type="sibTrans" cxnId="{F1FF1A4F-BBBE-4D76-A98D-09DF0E42A33F}">
      <dgm:prSet/>
      <dgm:spPr/>
    </dgm:pt>
    <dgm:pt modelId="{50BF93D5-4DDB-4457-8BB5-A60DB58748DC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Deal() will pop() the first Card object from Deck</a:t>
          </a:r>
        </a:p>
      </dgm:t>
    </dgm:pt>
    <dgm:pt modelId="{861F82C5-474A-4876-8925-1951DB950FB0}" type="parTrans" cxnId="{13CDE6F2-D12A-4F9E-8C76-56D2067F4858}">
      <dgm:prSet/>
      <dgm:spPr/>
    </dgm:pt>
    <dgm:pt modelId="{0140EAE5-D397-473A-9CEA-1BFA68EF7BCE}" type="sibTrans" cxnId="{13CDE6F2-D12A-4F9E-8C76-56D2067F4858}">
      <dgm:prSet/>
      <dgm:spPr/>
    </dgm:pt>
    <dgm:pt modelId="{EC5CA80C-61F7-4565-B82E-343CC17187AF}" type="pres">
      <dgm:prSet presAssocID="{BA78D4EF-25B6-454F-8366-5201D556946D}" presName="linear" presStyleCnt="0">
        <dgm:presLayoutVars>
          <dgm:dir/>
          <dgm:animLvl val="lvl"/>
          <dgm:resizeHandles val="exact"/>
        </dgm:presLayoutVars>
      </dgm:prSet>
      <dgm:spPr/>
    </dgm:pt>
    <dgm:pt modelId="{98B3AD94-7A1B-4D12-AF98-AE2D462E3766}" type="pres">
      <dgm:prSet presAssocID="{9D24CA68-23A2-4B22-B6ED-64257C3A62D8}" presName="parentLin" presStyleCnt="0"/>
      <dgm:spPr/>
    </dgm:pt>
    <dgm:pt modelId="{40205ADF-56A2-4EB3-8C92-C17EDCC2295E}" type="pres">
      <dgm:prSet presAssocID="{9D24CA68-23A2-4B22-B6ED-64257C3A62D8}" presName="parentLeftMargin" presStyleLbl="node1" presStyleIdx="0" presStyleCnt="2"/>
      <dgm:spPr/>
    </dgm:pt>
    <dgm:pt modelId="{4CB8A94A-1B01-4925-99D9-EEA3D206C317}" type="pres">
      <dgm:prSet presAssocID="{9D24CA68-23A2-4B22-B6ED-64257C3A62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4B2F8C1-36B7-4793-8F44-BB8ABF49948E}" type="pres">
      <dgm:prSet presAssocID="{9D24CA68-23A2-4B22-B6ED-64257C3A62D8}" presName="negativeSpace" presStyleCnt="0"/>
      <dgm:spPr/>
    </dgm:pt>
    <dgm:pt modelId="{71745197-E325-442C-8B82-4EA3C7957C15}" type="pres">
      <dgm:prSet presAssocID="{9D24CA68-23A2-4B22-B6ED-64257C3A62D8}" presName="childText" presStyleLbl="conFgAcc1" presStyleIdx="0" presStyleCnt="2">
        <dgm:presLayoutVars>
          <dgm:bulletEnabled val="1"/>
        </dgm:presLayoutVars>
      </dgm:prSet>
      <dgm:spPr/>
    </dgm:pt>
    <dgm:pt modelId="{22626CE2-E3A5-4280-ACC8-D3D7484F17DD}" type="pres">
      <dgm:prSet presAssocID="{20C0331B-2ED5-42A6-A366-A8BC6168E61B}" presName="spaceBetweenRectangles" presStyleCnt="0"/>
      <dgm:spPr/>
    </dgm:pt>
    <dgm:pt modelId="{523D7E0A-1040-4B70-A9D7-620E421E1729}" type="pres">
      <dgm:prSet presAssocID="{054ECA58-5479-40E1-817B-E68E640AF027}" presName="parentLin" presStyleCnt="0"/>
      <dgm:spPr/>
    </dgm:pt>
    <dgm:pt modelId="{9F1F72BA-D98D-4EDE-B9D9-0B652CD47DFC}" type="pres">
      <dgm:prSet presAssocID="{054ECA58-5479-40E1-817B-E68E640AF027}" presName="parentLeftMargin" presStyleLbl="node1" presStyleIdx="0" presStyleCnt="2"/>
      <dgm:spPr/>
    </dgm:pt>
    <dgm:pt modelId="{95B50AC6-2CF7-4568-A5D0-0CBF96FE770A}" type="pres">
      <dgm:prSet presAssocID="{054ECA58-5479-40E1-817B-E68E640AF02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4F9ACE-E8BD-4B48-8AF2-9029040CCAA9}" type="pres">
      <dgm:prSet presAssocID="{054ECA58-5479-40E1-817B-E68E640AF027}" presName="negativeSpace" presStyleCnt="0"/>
      <dgm:spPr/>
    </dgm:pt>
    <dgm:pt modelId="{F13B8A9E-46D3-426F-8693-349A3DE79F17}" type="pres">
      <dgm:prSet presAssocID="{054ECA58-5479-40E1-817B-E68E640AF02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8FCEA10-CDDB-462E-96B6-3A3E37266DA2}" srcId="{9D24CA68-23A2-4B22-B6ED-64257C3A62D8}" destId="{4FD75021-473A-4D90-BB68-85FC205D9430}" srcOrd="2" destOrd="0" parTransId="{5181092A-ED2A-4EDD-8C81-14F2BC4FB8BC}" sibTransId="{12089CBC-66FB-43A7-91D5-73D85F44A7E8}"/>
    <dgm:cxn modelId="{A0EF3816-225A-487C-A5B9-9F9B87BC4F45}" type="presOf" srcId="{50BF93D5-4DDB-4457-8BB5-A60DB58748DC}" destId="{F13B8A9E-46D3-426F-8693-349A3DE79F17}" srcOrd="0" destOrd="3" presId="urn:microsoft.com/office/officeart/2005/8/layout/list1"/>
    <dgm:cxn modelId="{9619AF25-D3C9-4DFE-B435-9E5D03BB18ED}" type="presOf" srcId="{9D24CA68-23A2-4B22-B6ED-64257C3A62D8}" destId="{40205ADF-56A2-4EB3-8C92-C17EDCC2295E}" srcOrd="0" destOrd="0" presId="urn:microsoft.com/office/officeart/2005/8/layout/list1"/>
    <dgm:cxn modelId="{4F8FD925-04E9-427A-9CA2-02D9F829D090}" type="presOf" srcId="{BA78D4EF-25B6-454F-8366-5201D556946D}" destId="{EC5CA80C-61F7-4565-B82E-343CC17187AF}" srcOrd="0" destOrd="0" presId="urn:microsoft.com/office/officeart/2005/8/layout/list1"/>
    <dgm:cxn modelId="{A011FB25-E11F-4AF4-B669-F9EF429EE670}" srcId="{9D24CA68-23A2-4B22-B6ED-64257C3A62D8}" destId="{6E461A0F-E1AB-4A89-AC24-D0B435C30F87}" srcOrd="1" destOrd="0" parTransId="{9ABD6AFB-4DEC-44D9-B75A-D5EF5B40C251}" sibTransId="{ED7BF3B9-8955-412C-A4F0-13B20B61372F}"/>
    <dgm:cxn modelId="{F71D4728-9AB6-4AC2-99FF-8C66922E13BA}" srcId="{054ECA58-5479-40E1-817B-E68E640AF027}" destId="{77FA0F55-31EE-43BA-AAF9-782D1C9618A9}" srcOrd="2" destOrd="0" parTransId="{A2DB4FC6-76F3-48A4-B38E-86BED2481589}" sibTransId="{DBDD2A75-0E53-47DD-86CA-6AFABB6A4489}"/>
    <dgm:cxn modelId="{3FC90129-6C92-4752-AD32-A981D7154B8A}" type="presOf" srcId="{0FB45D9F-8466-4B8E-95F7-3642A295DC93}" destId="{F13B8A9E-46D3-426F-8693-349A3DE79F17}" srcOrd="0" destOrd="0" presId="urn:microsoft.com/office/officeart/2005/8/layout/list1"/>
    <dgm:cxn modelId="{7EA27839-75B3-442F-8817-A1F3F518B726}" type="presOf" srcId="{33B75C71-1A85-4991-9769-3964F49317B5}" destId="{F13B8A9E-46D3-426F-8693-349A3DE79F17}" srcOrd="0" destOrd="1" presId="urn:microsoft.com/office/officeart/2005/8/layout/list1"/>
    <dgm:cxn modelId="{7BAECA61-1906-402D-BA5A-68E22C804C5B}" srcId="{9D24CA68-23A2-4B22-B6ED-64257C3A62D8}" destId="{4DBD73B6-5186-4F84-9AA3-BA24A1832C09}" srcOrd="0" destOrd="0" parTransId="{B0841AC8-48AD-45BB-BB85-077D23065138}" sibTransId="{53453613-EED4-4F99-8590-95B5B3E8CC37}"/>
    <dgm:cxn modelId="{2A5D044C-6A8A-4B87-BDC9-DC7ABC35EEC6}" srcId="{054ECA58-5479-40E1-817B-E68E640AF027}" destId="{33B75C71-1A85-4991-9769-3964F49317B5}" srcOrd="1" destOrd="0" parTransId="{C695FA10-A866-4AD8-914C-8B5443EDB62F}" sibTransId="{AEDE52DC-8892-40F4-8203-510123AF25D0}"/>
    <dgm:cxn modelId="{79477A6D-6D2A-4A39-8B80-97959DD9ACDE}" type="presOf" srcId="{054ECA58-5479-40E1-817B-E68E640AF027}" destId="{95B50AC6-2CF7-4568-A5D0-0CBF96FE770A}" srcOrd="1" destOrd="0" presId="urn:microsoft.com/office/officeart/2005/8/layout/list1"/>
    <dgm:cxn modelId="{F1FF1A4F-BBBE-4D76-A98D-09DF0E42A33F}" srcId="{054ECA58-5479-40E1-817B-E68E640AF027}" destId="{CB84BA1E-7093-409E-94E7-83B446620BBE}" srcOrd="5" destOrd="0" parTransId="{3D859312-3BE7-4F27-9DCC-9BA27F16151C}" sibTransId="{48E7D284-D29D-4D74-BDA6-4A266F9CDC6E}"/>
    <dgm:cxn modelId="{2FA05C51-ADAC-41B0-86A4-FACD38ADBBA0}" type="presOf" srcId="{C1A28301-A1D3-4DE4-A1BF-6DA7E765AED6}" destId="{F13B8A9E-46D3-426F-8693-349A3DE79F17}" srcOrd="0" destOrd="4" presId="urn:microsoft.com/office/officeart/2005/8/layout/list1"/>
    <dgm:cxn modelId="{22B4D154-3D41-4633-8884-47E4041ABEC8}" type="presOf" srcId="{CB84BA1E-7093-409E-94E7-83B446620BBE}" destId="{F13B8A9E-46D3-426F-8693-349A3DE79F17}" srcOrd="0" destOrd="5" presId="urn:microsoft.com/office/officeart/2005/8/layout/list1"/>
    <dgm:cxn modelId="{D072947F-D21B-4509-8741-6184C8F050CE}" type="presOf" srcId="{4FD75021-473A-4D90-BB68-85FC205D9430}" destId="{71745197-E325-442C-8B82-4EA3C7957C15}" srcOrd="0" destOrd="2" presId="urn:microsoft.com/office/officeart/2005/8/layout/list1"/>
    <dgm:cxn modelId="{4BE45686-3136-4A57-A783-188062EB83E8}" type="presOf" srcId="{77FA0F55-31EE-43BA-AAF9-782D1C9618A9}" destId="{F13B8A9E-46D3-426F-8693-349A3DE79F17}" srcOrd="0" destOrd="2" presId="urn:microsoft.com/office/officeart/2005/8/layout/list1"/>
    <dgm:cxn modelId="{C5D2CC95-2600-4640-855F-441C1E91E481}" type="presOf" srcId="{054ECA58-5479-40E1-817B-E68E640AF027}" destId="{9F1F72BA-D98D-4EDE-B9D9-0B652CD47DFC}" srcOrd="0" destOrd="0" presId="urn:microsoft.com/office/officeart/2005/8/layout/list1"/>
    <dgm:cxn modelId="{9449F5A9-A0C8-4D07-A162-C21348246633}" type="presOf" srcId="{9D24CA68-23A2-4B22-B6ED-64257C3A62D8}" destId="{4CB8A94A-1B01-4925-99D9-EEA3D206C317}" srcOrd="1" destOrd="0" presId="urn:microsoft.com/office/officeart/2005/8/layout/list1"/>
    <dgm:cxn modelId="{E247C2AF-9EB1-4165-9EB2-A3A1C5895E37}" srcId="{BA78D4EF-25B6-454F-8366-5201D556946D}" destId="{9D24CA68-23A2-4B22-B6ED-64257C3A62D8}" srcOrd="0" destOrd="0" parTransId="{8DB4F741-F607-4187-B561-6FEB50DE67BD}" sibTransId="{20C0331B-2ED5-42A6-A366-A8BC6168E61B}"/>
    <dgm:cxn modelId="{E7E163B1-AF6C-4406-B40F-69BDD65D0E5E}" srcId="{BA78D4EF-25B6-454F-8366-5201D556946D}" destId="{054ECA58-5479-40E1-817B-E68E640AF027}" srcOrd="1" destOrd="0" parTransId="{1D1340DF-8770-4B05-A857-EC119EAA34C7}" sibTransId="{7C085973-6E65-434C-A04D-3B2C387DDC77}"/>
    <dgm:cxn modelId="{E92C4ECD-49BA-4E1A-9346-643E9AC667E2}" srcId="{054ECA58-5479-40E1-817B-E68E640AF027}" destId="{C1A28301-A1D3-4DE4-A1BF-6DA7E765AED6}" srcOrd="4" destOrd="0" parTransId="{DB067FCB-EC47-4381-BB34-46201977515D}" sibTransId="{D2F2B7F0-F2A1-44DE-81CB-466C837F690D}"/>
    <dgm:cxn modelId="{3A9488E4-6DC2-41E9-A10F-B9EDBE2879F7}" type="presOf" srcId="{6E461A0F-E1AB-4A89-AC24-D0B435C30F87}" destId="{71745197-E325-442C-8B82-4EA3C7957C15}" srcOrd="0" destOrd="1" presId="urn:microsoft.com/office/officeart/2005/8/layout/list1"/>
    <dgm:cxn modelId="{38B232EE-558B-4FEA-85CC-C258BB1DA264}" type="presOf" srcId="{4DBD73B6-5186-4F84-9AA3-BA24A1832C09}" destId="{71745197-E325-442C-8B82-4EA3C7957C15}" srcOrd="0" destOrd="0" presId="urn:microsoft.com/office/officeart/2005/8/layout/list1"/>
    <dgm:cxn modelId="{F3560FF2-A5E8-470C-925D-C41163173001}" srcId="{054ECA58-5479-40E1-817B-E68E640AF027}" destId="{0FB45D9F-8466-4B8E-95F7-3642A295DC93}" srcOrd="0" destOrd="0" parTransId="{E14CD59D-5739-41FE-97CF-8E8A2D54B282}" sibTransId="{326F8F79-CA92-49F5-8F3C-9524FFCC6108}"/>
    <dgm:cxn modelId="{13CDE6F2-D12A-4F9E-8C76-56D2067F4858}" srcId="{054ECA58-5479-40E1-817B-E68E640AF027}" destId="{50BF93D5-4DDB-4457-8BB5-A60DB58748DC}" srcOrd="3" destOrd="0" parTransId="{861F82C5-474A-4876-8925-1951DB950FB0}" sibTransId="{0140EAE5-D397-473A-9CEA-1BFA68EF7BCE}"/>
    <dgm:cxn modelId="{3FF696F8-079B-4FF5-84A3-4307A1DBBB21}" type="presParOf" srcId="{EC5CA80C-61F7-4565-B82E-343CC17187AF}" destId="{98B3AD94-7A1B-4D12-AF98-AE2D462E3766}" srcOrd="0" destOrd="0" presId="urn:microsoft.com/office/officeart/2005/8/layout/list1"/>
    <dgm:cxn modelId="{0486F779-8596-4A34-B7BB-8720242F3432}" type="presParOf" srcId="{98B3AD94-7A1B-4D12-AF98-AE2D462E3766}" destId="{40205ADF-56A2-4EB3-8C92-C17EDCC2295E}" srcOrd="0" destOrd="0" presId="urn:microsoft.com/office/officeart/2005/8/layout/list1"/>
    <dgm:cxn modelId="{47195B03-FC95-40E4-AC5C-57C5A793C0A0}" type="presParOf" srcId="{98B3AD94-7A1B-4D12-AF98-AE2D462E3766}" destId="{4CB8A94A-1B01-4925-99D9-EEA3D206C317}" srcOrd="1" destOrd="0" presId="urn:microsoft.com/office/officeart/2005/8/layout/list1"/>
    <dgm:cxn modelId="{8666C619-6397-4020-850A-6E89A1BAFC30}" type="presParOf" srcId="{EC5CA80C-61F7-4565-B82E-343CC17187AF}" destId="{84B2F8C1-36B7-4793-8F44-BB8ABF49948E}" srcOrd="1" destOrd="0" presId="urn:microsoft.com/office/officeart/2005/8/layout/list1"/>
    <dgm:cxn modelId="{2C8CB185-FB35-4FF0-844E-0C8AD866EF26}" type="presParOf" srcId="{EC5CA80C-61F7-4565-B82E-343CC17187AF}" destId="{71745197-E325-442C-8B82-4EA3C7957C15}" srcOrd="2" destOrd="0" presId="urn:microsoft.com/office/officeart/2005/8/layout/list1"/>
    <dgm:cxn modelId="{B9CCE4AE-67BC-4626-BD15-F813848F38F8}" type="presParOf" srcId="{EC5CA80C-61F7-4565-B82E-343CC17187AF}" destId="{22626CE2-E3A5-4280-ACC8-D3D7484F17DD}" srcOrd="3" destOrd="0" presId="urn:microsoft.com/office/officeart/2005/8/layout/list1"/>
    <dgm:cxn modelId="{77729B35-8489-4ECB-A415-7619FFF59212}" type="presParOf" srcId="{EC5CA80C-61F7-4565-B82E-343CC17187AF}" destId="{523D7E0A-1040-4B70-A9D7-620E421E1729}" srcOrd="4" destOrd="0" presId="urn:microsoft.com/office/officeart/2005/8/layout/list1"/>
    <dgm:cxn modelId="{AED4D665-7335-4F6D-8C09-190C7839260F}" type="presParOf" srcId="{523D7E0A-1040-4B70-A9D7-620E421E1729}" destId="{9F1F72BA-D98D-4EDE-B9D9-0B652CD47DFC}" srcOrd="0" destOrd="0" presId="urn:microsoft.com/office/officeart/2005/8/layout/list1"/>
    <dgm:cxn modelId="{6F1F52DC-EB1B-4D6E-A61E-A3F4C580ABA8}" type="presParOf" srcId="{523D7E0A-1040-4B70-A9D7-620E421E1729}" destId="{95B50AC6-2CF7-4568-A5D0-0CBF96FE770A}" srcOrd="1" destOrd="0" presId="urn:microsoft.com/office/officeart/2005/8/layout/list1"/>
    <dgm:cxn modelId="{9237DCA7-2976-48DC-9AF8-35EF989D16B6}" type="presParOf" srcId="{EC5CA80C-61F7-4565-B82E-343CC17187AF}" destId="{B54F9ACE-E8BD-4B48-8AF2-9029040CCAA9}" srcOrd="5" destOrd="0" presId="urn:microsoft.com/office/officeart/2005/8/layout/list1"/>
    <dgm:cxn modelId="{693DC529-A750-4CF0-AE6A-2DA15744D178}" type="presParOf" srcId="{EC5CA80C-61F7-4565-B82E-343CC17187AF}" destId="{F13B8A9E-46D3-426F-8693-349A3DE79F1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78D4EF-25B6-454F-8366-5201D556946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A28301-A1D3-4DE4-A1BF-6DA7E765AED6}">
      <dgm:prSet phldr="0"/>
      <dgm:spPr/>
      <dgm:t>
        <a:bodyPr/>
        <a:lstStyle/>
        <a:p>
          <a:pPr rtl="0"/>
          <a:r>
            <a:rPr lang="en-US" err="1">
              <a:latin typeface="Goudy Old Style"/>
            </a:rPr>
            <a:t>Rank_to_face_card</a:t>
          </a:r>
          <a:r>
            <a:rPr lang="en-US">
              <a:latin typeface="Goudy Old Style"/>
            </a:rPr>
            <a:t>()</a:t>
          </a:r>
        </a:p>
      </dgm:t>
    </dgm:pt>
    <dgm:pt modelId="{DB067FCB-EC47-4381-BB34-46201977515D}" type="parTrans" cxnId="{E92C4ECD-49BA-4E1A-9346-643E9AC667E2}">
      <dgm:prSet/>
      <dgm:spPr/>
    </dgm:pt>
    <dgm:pt modelId="{D2F2B7F0-F2A1-44DE-81CB-466C837F690D}" type="sibTrans" cxnId="{E92C4ECD-49BA-4E1A-9346-643E9AC667E2}">
      <dgm:prSet/>
      <dgm:spPr/>
    </dgm:pt>
    <dgm:pt modelId="{CB84BA1E-7093-409E-94E7-83B446620BBE}">
      <dgm:prSet phldr="0"/>
      <dgm:spPr/>
      <dgm:t>
        <a:bodyPr/>
        <a:lstStyle/>
        <a:p>
          <a:r>
            <a:rPr lang="en-US">
              <a:latin typeface="Goudy Old Style"/>
            </a:rPr>
            <a:t>Face_card_to_rank()</a:t>
          </a:r>
        </a:p>
      </dgm:t>
    </dgm:pt>
    <dgm:pt modelId="{3D859312-3BE7-4F27-9DCC-9BA27F16151C}" type="parTrans" cxnId="{F1FF1A4F-BBBE-4D76-A98D-09DF0E42A33F}">
      <dgm:prSet/>
      <dgm:spPr/>
    </dgm:pt>
    <dgm:pt modelId="{48E7D284-D29D-4D74-BDA6-4A266F9CDC6E}" type="sibTrans" cxnId="{F1FF1A4F-BBBE-4D76-A98D-09DF0E42A33F}">
      <dgm:prSet/>
      <dgm:spPr/>
    </dgm:pt>
    <dgm:pt modelId="{83D034E4-58A2-4965-8375-5472D4A204AF}">
      <dgm:prSet phldr="0"/>
      <dgm:spPr/>
      <dgm:t>
        <a:bodyPr/>
        <a:lstStyle/>
        <a:p>
          <a:r>
            <a:rPr lang="en-US">
              <a:latin typeface="Goudy Old Style"/>
            </a:rPr>
            <a:t>Increment()</a:t>
          </a:r>
        </a:p>
      </dgm:t>
    </dgm:pt>
    <dgm:pt modelId="{D7C095B5-B858-42B0-B3A1-0BBC3DEAF451}" type="parTrans" cxnId="{DBA51D3B-AD30-4744-B914-557475208733}">
      <dgm:prSet/>
      <dgm:spPr/>
    </dgm:pt>
    <dgm:pt modelId="{F8C9A818-7A46-4999-83F8-6F864ED28E18}" type="sibTrans" cxnId="{DBA51D3B-AD30-4744-B914-557475208733}">
      <dgm:prSet/>
      <dgm:spPr/>
    </dgm:pt>
    <dgm:pt modelId="{8567772E-0532-4ABB-B407-8A662395AE6E}">
      <dgm:prSet phldr="0"/>
      <dgm:spPr/>
      <dgm:t>
        <a:bodyPr/>
        <a:lstStyle/>
        <a:p>
          <a:r>
            <a:rPr lang="en-US" err="1">
              <a:latin typeface="Goudy Old Style"/>
            </a:rPr>
            <a:t>Start_game</a:t>
          </a:r>
          <a:r>
            <a:rPr lang="en-US">
              <a:latin typeface="Goudy Old Style"/>
            </a:rPr>
            <a:t>()</a:t>
          </a:r>
        </a:p>
      </dgm:t>
    </dgm:pt>
    <dgm:pt modelId="{45959F70-DF3D-4C37-B16B-2B9D6F330783}" type="parTrans" cxnId="{B12F57FE-DD44-4B1D-A547-3EA0BC4A60D0}">
      <dgm:prSet/>
      <dgm:spPr/>
    </dgm:pt>
    <dgm:pt modelId="{C2D86E75-B75F-40E0-ACA5-F7EBAB6ACA7F}" type="sibTrans" cxnId="{B12F57FE-DD44-4B1D-A547-3EA0BC4A60D0}">
      <dgm:prSet/>
      <dgm:spPr/>
    </dgm:pt>
    <dgm:pt modelId="{1C0251C4-FEA7-4A88-B554-8722CC4D1656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Converts face card value from String to rank(int) (Jack, Queen, King, to 11,12,13)</a:t>
          </a:r>
        </a:p>
      </dgm:t>
    </dgm:pt>
    <dgm:pt modelId="{86EF8F85-725A-4CBB-9CAA-A9E41331DFC7}" type="parTrans" cxnId="{8658DDBF-E583-4B03-9CC2-FFA9300AB64B}">
      <dgm:prSet/>
      <dgm:spPr/>
    </dgm:pt>
    <dgm:pt modelId="{E91E24BC-139E-427E-A612-93F016B93050}" type="sibTrans" cxnId="{8658DDBF-E583-4B03-9CC2-FFA9300AB64B}">
      <dgm:prSet/>
      <dgm:spPr/>
    </dgm:pt>
    <dgm:pt modelId="{1310811B-1C9D-43FD-9A6C-31E3D201ECD0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Vice versa (Ace to 14, Jack to 11)</a:t>
          </a:r>
        </a:p>
      </dgm:t>
    </dgm:pt>
    <dgm:pt modelId="{C8EAB27F-0310-41AB-958F-307FB75AF7FC}" type="parTrans" cxnId="{BC7EFA57-3489-47F2-BE74-DF820B200C6A}">
      <dgm:prSet/>
      <dgm:spPr/>
    </dgm:pt>
    <dgm:pt modelId="{D3E05EBC-D716-4275-B80D-7E298365E388}" type="sibTrans" cxnId="{BC7EFA57-3489-47F2-BE74-DF820B200C6A}">
      <dgm:prSet/>
      <dgm:spPr/>
    </dgm:pt>
    <dgm:pt modelId="{2DD5B149-DEC2-46BE-A333-4B51583C8915}">
      <dgm:prSet phldr="0"/>
      <dgm:spPr/>
      <dgm:t>
        <a:bodyPr/>
        <a:lstStyle/>
        <a:p>
          <a:r>
            <a:rPr lang="en-US">
              <a:latin typeface="Goudy Old Style"/>
            </a:rPr>
            <a:t>Initialize()</a:t>
          </a:r>
        </a:p>
      </dgm:t>
    </dgm:pt>
    <dgm:pt modelId="{518D23E6-14A5-413F-84D6-3C92F6FDD124}" type="parTrans" cxnId="{4FF133E4-8138-4F98-A516-40FCD8AA6095}">
      <dgm:prSet/>
      <dgm:spPr/>
    </dgm:pt>
    <dgm:pt modelId="{187C7169-55AE-413A-A937-2B3AE1C14060}" type="sibTrans" cxnId="{4FF133E4-8138-4F98-A516-40FCD8AA6095}">
      <dgm:prSet/>
      <dgm:spPr/>
    </dgm:pt>
    <dgm:pt modelId="{1D1675C4-4720-4637-934C-0AECFD4B2710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Resign()</a:t>
          </a:r>
        </a:p>
      </dgm:t>
    </dgm:pt>
    <dgm:pt modelId="{A4E0AFF2-DE49-4660-9923-3BE387AA280B}" type="parTrans" cxnId="{EC11DBAD-8017-4D3A-A8C6-E622C76144A4}">
      <dgm:prSet/>
      <dgm:spPr/>
    </dgm:pt>
    <dgm:pt modelId="{043C1451-E09C-4E35-9764-7E9029C96877}" type="sibTrans" cxnId="{EC11DBAD-8017-4D3A-A8C6-E622C76144A4}">
      <dgm:prSet/>
      <dgm:spPr/>
    </dgm:pt>
    <dgm:pt modelId="{33FDD1A3-CDC6-4D04-B5E6-890BBC50B21D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Increments the card coordinates for the next card draw</a:t>
          </a:r>
        </a:p>
      </dgm:t>
    </dgm:pt>
    <dgm:pt modelId="{1455D643-165E-466E-B0BB-7FD687CD1468}" type="parTrans" cxnId="{A65BDE13-CDE7-437B-8BEE-C6F22AF7B029}">
      <dgm:prSet/>
      <dgm:spPr/>
    </dgm:pt>
    <dgm:pt modelId="{31138420-1A27-41CA-9570-F6F7813CBD73}" type="sibTrans" cxnId="{A65BDE13-CDE7-437B-8BEE-C6F22AF7B029}">
      <dgm:prSet/>
      <dgm:spPr/>
    </dgm:pt>
    <dgm:pt modelId="{90292E85-BB80-459E-B1A8-F08C6459B413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Creates and initializes game objects before start_game()</a:t>
          </a:r>
        </a:p>
      </dgm:t>
    </dgm:pt>
    <dgm:pt modelId="{90204D08-B44A-4F4D-81E4-CD9C3621CD8A}" type="parTrans" cxnId="{B003362D-273B-4ED0-B777-BFA34D288E96}">
      <dgm:prSet/>
      <dgm:spPr/>
    </dgm:pt>
    <dgm:pt modelId="{5FA2ACE2-2D1A-4963-9CB9-969BFF4BB815}" type="sibTrans" cxnId="{B003362D-273B-4ED0-B777-BFA34D288E96}">
      <dgm:prSet/>
      <dgm:spPr/>
    </dgm:pt>
    <dgm:pt modelId="{D65125E7-8FE0-42D1-B3B8-7D0A7F853F4E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Starts the first round of game(s), and makes calls to </a:t>
          </a:r>
          <a:r>
            <a:rPr lang="en-US" err="1">
              <a:latin typeface="Goudy Old Style"/>
            </a:rPr>
            <a:t>Deck.deal</a:t>
          </a:r>
          <a:r>
            <a:rPr lang="en-US">
              <a:latin typeface="Goudy Old Style"/>
            </a:rPr>
            <a:t>(), </a:t>
          </a:r>
          <a:r>
            <a:rPr lang="en-US" err="1">
              <a:latin typeface="Goudy Old Style"/>
            </a:rPr>
            <a:t>find_matches</a:t>
          </a:r>
          <a:r>
            <a:rPr lang="en-US">
              <a:latin typeface="Goudy Old Style"/>
            </a:rPr>
            <a:t>()</a:t>
          </a:r>
        </a:p>
      </dgm:t>
    </dgm:pt>
    <dgm:pt modelId="{20820462-BC59-41A0-A8E1-658BEB32D8B5}" type="parTrans" cxnId="{67C7D7A9-2F8B-4D74-BED4-46792C9699F4}">
      <dgm:prSet/>
      <dgm:spPr/>
    </dgm:pt>
    <dgm:pt modelId="{AC6DAB0C-753F-40BF-A591-D3AAF9E579DF}" type="sibTrans" cxnId="{67C7D7A9-2F8B-4D74-BED4-46792C9699F4}">
      <dgm:prSet/>
      <dgm:spPr/>
    </dgm:pt>
    <dgm:pt modelId="{455D56EF-ACE6-448B-A562-22579F9BBE8A}">
      <dgm:prSet phldr="0"/>
      <dgm:spPr/>
      <dgm:t>
        <a:bodyPr/>
        <a:lstStyle/>
        <a:p>
          <a:pPr rtl="0"/>
          <a:r>
            <a:rPr lang="en-US">
              <a:latin typeface="Goudy Old Style"/>
            </a:rPr>
            <a:t>Ends game, user enters name to view game stats, database entry and a printout of game stats</a:t>
          </a:r>
        </a:p>
      </dgm:t>
    </dgm:pt>
    <dgm:pt modelId="{49884E22-1D56-483C-9AAE-06DE6420D075}" type="parTrans" cxnId="{44BB5056-61AA-406D-BEB8-B30A5D5AB6EC}">
      <dgm:prSet/>
      <dgm:spPr/>
    </dgm:pt>
    <dgm:pt modelId="{7291FD4A-F00A-45F9-B197-1C59E46F03A6}" type="sibTrans" cxnId="{44BB5056-61AA-406D-BEB8-B30A5D5AB6EC}">
      <dgm:prSet/>
      <dgm:spPr/>
    </dgm:pt>
    <dgm:pt modelId="{371E0BD1-61F4-46A4-8E06-7992C5A633F7}">
      <dgm:prSet phldr="0"/>
      <dgm:spPr/>
      <dgm:t>
        <a:bodyPr/>
        <a:lstStyle/>
        <a:p>
          <a:pPr rtl="0"/>
          <a:endParaRPr lang="en-US">
            <a:latin typeface="Goudy Old Style"/>
          </a:endParaRPr>
        </a:p>
      </dgm:t>
    </dgm:pt>
    <dgm:pt modelId="{D64E9B02-C128-45A0-8E73-5C41FFC81BFC}" type="parTrans" cxnId="{48100616-5EEB-487E-A08C-BF483450A604}">
      <dgm:prSet/>
      <dgm:spPr/>
    </dgm:pt>
    <dgm:pt modelId="{40CB04F0-5521-4D12-99E6-13562EBD4E0F}" type="sibTrans" cxnId="{48100616-5EEB-487E-A08C-BF483450A604}">
      <dgm:prSet/>
      <dgm:spPr/>
    </dgm:pt>
    <dgm:pt modelId="{EC5CA80C-61F7-4565-B82E-343CC17187AF}" type="pres">
      <dgm:prSet presAssocID="{BA78D4EF-25B6-454F-8366-5201D556946D}" presName="linear" presStyleCnt="0">
        <dgm:presLayoutVars>
          <dgm:dir/>
          <dgm:animLvl val="lvl"/>
          <dgm:resizeHandles val="exact"/>
        </dgm:presLayoutVars>
      </dgm:prSet>
      <dgm:spPr/>
    </dgm:pt>
    <dgm:pt modelId="{C78FA6D3-CD55-46A5-8CAB-A3DCDF1352F0}" type="pres">
      <dgm:prSet presAssocID="{C1A28301-A1D3-4DE4-A1BF-6DA7E765AED6}" presName="parentLin" presStyleCnt="0"/>
      <dgm:spPr/>
    </dgm:pt>
    <dgm:pt modelId="{A1F7C9AF-4F6A-4159-BDBE-541EC473976C}" type="pres">
      <dgm:prSet presAssocID="{C1A28301-A1D3-4DE4-A1BF-6DA7E765AED6}" presName="parentLeftMargin" presStyleLbl="node1" presStyleIdx="0" presStyleCnt="6"/>
      <dgm:spPr/>
    </dgm:pt>
    <dgm:pt modelId="{7A4CA190-E3D8-4F3F-9044-71D0DBEDFEED}" type="pres">
      <dgm:prSet presAssocID="{C1A28301-A1D3-4DE4-A1BF-6DA7E765AED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37159F9-143E-451A-86F1-DA2F1357B3C7}" type="pres">
      <dgm:prSet presAssocID="{C1A28301-A1D3-4DE4-A1BF-6DA7E765AED6}" presName="negativeSpace" presStyleCnt="0"/>
      <dgm:spPr/>
    </dgm:pt>
    <dgm:pt modelId="{F0C717E8-8018-4129-A7E3-57774B05A91C}" type="pres">
      <dgm:prSet presAssocID="{C1A28301-A1D3-4DE4-A1BF-6DA7E765AED6}" presName="childText" presStyleLbl="conFgAcc1" presStyleIdx="0" presStyleCnt="6">
        <dgm:presLayoutVars>
          <dgm:bulletEnabled val="1"/>
        </dgm:presLayoutVars>
      </dgm:prSet>
      <dgm:spPr/>
    </dgm:pt>
    <dgm:pt modelId="{E2816146-BCAD-4E0F-9E9B-90BA5F6F7AA5}" type="pres">
      <dgm:prSet presAssocID="{D2F2B7F0-F2A1-44DE-81CB-466C837F690D}" presName="spaceBetweenRectangles" presStyleCnt="0"/>
      <dgm:spPr/>
    </dgm:pt>
    <dgm:pt modelId="{F140EF5A-D01E-49B6-B129-0B806FA1F5CC}" type="pres">
      <dgm:prSet presAssocID="{CB84BA1E-7093-409E-94E7-83B446620BBE}" presName="parentLin" presStyleCnt="0"/>
      <dgm:spPr/>
    </dgm:pt>
    <dgm:pt modelId="{49067B35-5087-499D-A00E-D2F5A0CE88CC}" type="pres">
      <dgm:prSet presAssocID="{CB84BA1E-7093-409E-94E7-83B446620BBE}" presName="parentLeftMargin" presStyleLbl="node1" presStyleIdx="0" presStyleCnt="6"/>
      <dgm:spPr/>
    </dgm:pt>
    <dgm:pt modelId="{8469AB87-1774-431F-97AC-FE6D063A2473}" type="pres">
      <dgm:prSet presAssocID="{CB84BA1E-7093-409E-94E7-83B446620BB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FC0FBC1-87CF-4F0C-92A3-CC1F314DBC3E}" type="pres">
      <dgm:prSet presAssocID="{CB84BA1E-7093-409E-94E7-83B446620BBE}" presName="negativeSpace" presStyleCnt="0"/>
      <dgm:spPr/>
    </dgm:pt>
    <dgm:pt modelId="{DCDFF9A3-00A8-4078-9852-934BC77CC281}" type="pres">
      <dgm:prSet presAssocID="{CB84BA1E-7093-409E-94E7-83B446620BBE}" presName="childText" presStyleLbl="conFgAcc1" presStyleIdx="1" presStyleCnt="6">
        <dgm:presLayoutVars>
          <dgm:bulletEnabled val="1"/>
        </dgm:presLayoutVars>
      </dgm:prSet>
      <dgm:spPr/>
    </dgm:pt>
    <dgm:pt modelId="{35DEB0AE-E6D9-42A5-9200-20AF2F2FAD19}" type="pres">
      <dgm:prSet presAssocID="{48E7D284-D29D-4D74-BDA6-4A266F9CDC6E}" presName="spaceBetweenRectangles" presStyleCnt="0"/>
      <dgm:spPr/>
    </dgm:pt>
    <dgm:pt modelId="{ED9C575F-5D2D-47D6-96DC-F0B3B4EC9F1B}" type="pres">
      <dgm:prSet presAssocID="{83D034E4-58A2-4965-8375-5472D4A204AF}" presName="parentLin" presStyleCnt="0"/>
      <dgm:spPr/>
    </dgm:pt>
    <dgm:pt modelId="{8F729AA4-9BE2-4F58-B754-2E732171F3D3}" type="pres">
      <dgm:prSet presAssocID="{83D034E4-58A2-4965-8375-5472D4A204AF}" presName="parentLeftMargin" presStyleLbl="node1" presStyleIdx="1" presStyleCnt="6"/>
      <dgm:spPr/>
    </dgm:pt>
    <dgm:pt modelId="{62BB1181-CF45-47B2-BCBD-2A4E1AF7F1DB}" type="pres">
      <dgm:prSet presAssocID="{83D034E4-58A2-4965-8375-5472D4A204A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E3F334F-F304-4B63-A2AD-7F825A0F292B}" type="pres">
      <dgm:prSet presAssocID="{83D034E4-58A2-4965-8375-5472D4A204AF}" presName="negativeSpace" presStyleCnt="0"/>
      <dgm:spPr/>
    </dgm:pt>
    <dgm:pt modelId="{DC7C5294-5524-4D19-B840-C35FB36C7488}" type="pres">
      <dgm:prSet presAssocID="{83D034E4-58A2-4965-8375-5472D4A204AF}" presName="childText" presStyleLbl="conFgAcc1" presStyleIdx="2" presStyleCnt="6">
        <dgm:presLayoutVars>
          <dgm:bulletEnabled val="1"/>
        </dgm:presLayoutVars>
      </dgm:prSet>
      <dgm:spPr/>
    </dgm:pt>
    <dgm:pt modelId="{3AE39618-8F59-453F-84F9-C84D1C544E32}" type="pres">
      <dgm:prSet presAssocID="{F8C9A818-7A46-4999-83F8-6F864ED28E18}" presName="spaceBetweenRectangles" presStyleCnt="0"/>
      <dgm:spPr/>
    </dgm:pt>
    <dgm:pt modelId="{98E82BC5-F0AE-47F6-A04B-C927FA3B531B}" type="pres">
      <dgm:prSet presAssocID="{2DD5B149-DEC2-46BE-A333-4B51583C8915}" presName="parentLin" presStyleCnt="0"/>
      <dgm:spPr/>
    </dgm:pt>
    <dgm:pt modelId="{7C853018-56A7-4D2C-BB4E-ED840D6A56FB}" type="pres">
      <dgm:prSet presAssocID="{2DD5B149-DEC2-46BE-A333-4B51583C8915}" presName="parentLeftMargin" presStyleLbl="node1" presStyleIdx="2" presStyleCnt="6"/>
      <dgm:spPr/>
    </dgm:pt>
    <dgm:pt modelId="{B6D844C4-9ECC-41A0-9D60-6995317C50C3}" type="pres">
      <dgm:prSet presAssocID="{2DD5B149-DEC2-46BE-A333-4B51583C891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D22FB76-BA4B-4EEC-8BC8-92BD8D44CC3D}" type="pres">
      <dgm:prSet presAssocID="{2DD5B149-DEC2-46BE-A333-4B51583C8915}" presName="negativeSpace" presStyleCnt="0"/>
      <dgm:spPr/>
    </dgm:pt>
    <dgm:pt modelId="{71A557C3-049A-49C5-99F9-56C8898EC761}" type="pres">
      <dgm:prSet presAssocID="{2DD5B149-DEC2-46BE-A333-4B51583C8915}" presName="childText" presStyleLbl="conFgAcc1" presStyleIdx="3" presStyleCnt="6">
        <dgm:presLayoutVars>
          <dgm:bulletEnabled val="1"/>
        </dgm:presLayoutVars>
      </dgm:prSet>
      <dgm:spPr/>
    </dgm:pt>
    <dgm:pt modelId="{149BA8EB-745F-4314-A93F-E9E6F35CAE5E}" type="pres">
      <dgm:prSet presAssocID="{187C7169-55AE-413A-A937-2B3AE1C14060}" presName="spaceBetweenRectangles" presStyleCnt="0"/>
      <dgm:spPr/>
    </dgm:pt>
    <dgm:pt modelId="{720D4F13-67F1-4417-A56C-FD964081FDB4}" type="pres">
      <dgm:prSet presAssocID="{8567772E-0532-4ABB-B407-8A662395AE6E}" presName="parentLin" presStyleCnt="0"/>
      <dgm:spPr/>
    </dgm:pt>
    <dgm:pt modelId="{6363FA47-905E-481F-BFF6-F5D7F02DDE80}" type="pres">
      <dgm:prSet presAssocID="{8567772E-0532-4ABB-B407-8A662395AE6E}" presName="parentLeftMargin" presStyleLbl="node1" presStyleIdx="3" presStyleCnt="6"/>
      <dgm:spPr/>
    </dgm:pt>
    <dgm:pt modelId="{A866267C-3405-4BCD-AD22-7FD13349C69C}" type="pres">
      <dgm:prSet presAssocID="{8567772E-0532-4ABB-B407-8A662395AE6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D63035-6553-4CAA-97C3-BDB1B633F9D5}" type="pres">
      <dgm:prSet presAssocID="{8567772E-0532-4ABB-B407-8A662395AE6E}" presName="negativeSpace" presStyleCnt="0"/>
      <dgm:spPr/>
    </dgm:pt>
    <dgm:pt modelId="{A45E56DE-047B-4B50-822B-871F998234D3}" type="pres">
      <dgm:prSet presAssocID="{8567772E-0532-4ABB-B407-8A662395AE6E}" presName="childText" presStyleLbl="conFgAcc1" presStyleIdx="4" presStyleCnt="6">
        <dgm:presLayoutVars>
          <dgm:bulletEnabled val="1"/>
        </dgm:presLayoutVars>
      </dgm:prSet>
      <dgm:spPr/>
    </dgm:pt>
    <dgm:pt modelId="{44658847-5E66-4703-9E52-EA211283BD6A}" type="pres">
      <dgm:prSet presAssocID="{C2D86E75-B75F-40E0-ACA5-F7EBAB6ACA7F}" presName="spaceBetweenRectangles" presStyleCnt="0"/>
      <dgm:spPr/>
    </dgm:pt>
    <dgm:pt modelId="{FE63F059-9AFB-4E6E-A041-59F016DFD126}" type="pres">
      <dgm:prSet presAssocID="{1D1675C4-4720-4637-934C-0AECFD4B2710}" presName="parentLin" presStyleCnt="0"/>
      <dgm:spPr/>
    </dgm:pt>
    <dgm:pt modelId="{128930A1-A586-40FA-BE91-EE8D461BFDF3}" type="pres">
      <dgm:prSet presAssocID="{1D1675C4-4720-4637-934C-0AECFD4B2710}" presName="parentLeftMargin" presStyleLbl="node1" presStyleIdx="4" presStyleCnt="6"/>
      <dgm:spPr/>
    </dgm:pt>
    <dgm:pt modelId="{8545938D-0CC5-4BBE-8E96-8EF436236058}" type="pres">
      <dgm:prSet presAssocID="{1D1675C4-4720-4637-934C-0AECFD4B2710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8FE3BC26-022F-4CE8-A7DC-40AF3EE835A6}" type="pres">
      <dgm:prSet presAssocID="{1D1675C4-4720-4637-934C-0AECFD4B2710}" presName="negativeSpace" presStyleCnt="0"/>
      <dgm:spPr/>
    </dgm:pt>
    <dgm:pt modelId="{18A2EEB0-8790-4284-8363-E4E7885BB329}" type="pres">
      <dgm:prSet presAssocID="{1D1675C4-4720-4637-934C-0AECFD4B2710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65BDE13-CDE7-437B-8BEE-C6F22AF7B029}" srcId="{83D034E4-58A2-4965-8375-5472D4A204AF}" destId="{33FDD1A3-CDC6-4D04-B5E6-890BBC50B21D}" srcOrd="0" destOrd="0" parTransId="{1455D643-165E-466E-B0BB-7FD687CD1468}" sibTransId="{31138420-1A27-41CA-9570-F6F7813CBD73}"/>
    <dgm:cxn modelId="{48100616-5EEB-487E-A08C-BF483450A604}" srcId="{1D1675C4-4720-4637-934C-0AECFD4B2710}" destId="{371E0BD1-61F4-46A4-8E06-7992C5A633F7}" srcOrd="1" destOrd="0" parTransId="{D64E9B02-C128-45A0-8E73-5C41FFC81BFC}" sibTransId="{40CB04F0-5521-4D12-99E6-13562EBD4E0F}"/>
    <dgm:cxn modelId="{B16C6516-92BC-4378-9BAC-81234AE745CF}" type="presOf" srcId="{C1A28301-A1D3-4DE4-A1BF-6DA7E765AED6}" destId="{A1F7C9AF-4F6A-4159-BDBE-541EC473976C}" srcOrd="0" destOrd="0" presId="urn:microsoft.com/office/officeart/2005/8/layout/list1"/>
    <dgm:cxn modelId="{F57A4319-8E51-47EC-A417-F7DFBA0202F3}" type="presOf" srcId="{83D034E4-58A2-4965-8375-5472D4A204AF}" destId="{8F729AA4-9BE2-4F58-B754-2E732171F3D3}" srcOrd="0" destOrd="0" presId="urn:microsoft.com/office/officeart/2005/8/layout/list1"/>
    <dgm:cxn modelId="{4F8FD925-04E9-427A-9CA2-02D9F829D090}" type="presOf" srcId="{BA78D4EF-25B6-454F-8366-5201D556946D}" destId="{EC5CA80C-61F7-4565-B82E-343CC17187AF}" srcOrd="0" destOrd="0" presId="urn:microsoft.com/office/officeart/2005/8/layout/list1"/>
    <dgm:cxn modelId="{B003362D-273B-4ED0-B777-BFA34D288E96}" srcId="{2DD5B149-DEC2-46BE-A333-4B51583C8915}" destId="{90292E85-BB80-459E-B1A8-F08C6459B413}" srcOrd="0" destOrd="0" parTransId="{90204D08-B44A-4F4D-81E4-CD9C3621CD8A}" sibTransId="{5FA2ACE2-2D1A-4963-9CB9-969BFF4BB815}"/>
    <dgm:cxn modelId="{FEB43B31-8448-4493-8023-08D822CEE3D8}" type="presOf" srcId="{83D034E4-58A2-4965-8375-5472D4A204AF}" destId="{62BB1181-CF45-47B2-BCBD-2A4E1AF7F1DB}" srcOrd="1" destOrd="0" presId="urn:microsoft.com/office/officeart/2005/8/layout/list1"/>
    <dgm:cxn modelId="{DBA51D3B-AD30-4744-B914-557475208733}" srcId="{BA78D4EF-25B6-454F-8366-5201D556946D}" destId="{83D034E4-58A2-4965-8375-5472D4A204AF}" srcOrd="2" destOrd="0" parTransId="{D7C095B5-B858-42B0-B3A1-0BBC3DEAF451}" sibTransId="{F8C9A818-7A46-4999-83F8-6F864ED28E18}"/>
    <dgm:cxn modelId="{8C75BB3E-A4CC-49D6-AD9A-79446FE9C299}" type="presOf" srcId="{CB84BA1E-7093-409E-94E7-83B446620BBE}" destId="{49067B35-5087-499D-A00E-D2F5A0CE88CC}" srcOrd="0" destOrd="0" presId="urn:microsoft.com/office/officeart/2005/8/layout/list1"/>
    <dgm:cxn modelId="{00401F43-62D8-48A1-933C-CCCE988974D6}" type="presOf" srcId="{D65125E7-8FE0-42D1-B3B8-7D0A7F853F4E}" destId="{A45E56DE-047B-4B50-822B-871F998234D3}" srcOrd="0" destOrd="0" presId="urn:microsoft.com/office/officeart/2005/8/layout/list1"/>
    <dgm:cxn modelId="{2CD84664-0BF3-463E-94B7-72ADE4574176}" type="presOf" srcId="{1310811B-1C9D-43FD-9A6C-31E3D201ECD0}" destId="{DCDFF9A3-00A8-4078-9852-934BC77CC281}" srcOrd="0" destOrd="0" presId="urn:microsoft.com/office/officeart/2005/8/layout/list1"/>
    <dgm:cxn modelId="{83DFB548-742B-40FD-A95A-C3F7E90D9F9A}" type="presOf" srcId="{1D1675C4-4720-4637-934C-0AECFD4B2710}" destId="{8545938D-0CC5-4BBE-8E96-8EF436236058}" srcOrd="1" destOrd="0" presId="urn:microsoft.com/office/officeart/2005/8/layout/list1"/>
    <dgm:cxn modelId="{F1FF1A4F-BBBE-4D76-A98D-09DF0E42A33F}" srcId="{BA78D4EF-25B6-454F-8366-5201D556946D}" destId="{CB84BA1E-7093-409E-94E7-83B446620BBE}" srcOrd="1" destOrd="0" parTransId="{3D859312-3BE7-4F27-9DCC-9BA27F16151C}" sibTransId="{48E7D284-D29D-4D74-BDA6-4A266F9CDC6E}"/>
    <dgm:cxn modelId="{FD93E850-4A08-441C-8A90-D5B9CA40BE2A}" type="presOf" srcId="{8567772E-0532-4ABB-B407-8A662395AE6E}" destId="{A866267C-3405-4BCD-AD22-7FD13349C69C}" srcOrd="1" destOrd="0" presId="urn:microsoft.com/office/officeart/2005/8/layout/list1"/>
    <dgm:cxn modelId="{AB5C3B73-F7E1-4840-AC6A-2A51F91BDC3F}" type="presOf" srcId="{C1A28301-A1D3-4DE4-A1BF-6DA7E765AED6}" destId="{7A4CA190-E3D8-4F3F-9044-71D0DBEDFEED}" srcOrd="1" destOrd="0" presId="urn:microsoft.com/office/officeart/2005/8/layout/list1"/>
    <dgm:cxn modelId="{44BB5056-61AA-406D-BEB8-B30A5D5AB6EC}" srcId="{1D1675C4-4720-4637-934C-0AECFD4B2710}" destId="{455D56EF-ACE6-448B-A562-22579F9BBE8A}" srcOrd="0" destOrd="0" parTransId="{49884E22-1D56-483C-9AAE-06DE6420D075}" sibTransId="{7291FD4A-F00A-45F9-B197-1C59E46F03A6}"/>
    <dgm:cxn modelId="{BC7EFA57-3489-47F2-BE74-DF820B200C6A}" srcId="{CB84BA1E-7093-409E-94E7-83B446620BBE}" destId="{1310811B-1C9D-43FD-9A6C-31E3D201ECD0}" srcOrd="0" destOrd="0" parTransId="{C8EAB27F-0310-41AB-958F-307FB75AF7FC}" sibTransId="{D3E05EBC-D716-4275-B80D-7E298365E388}"/>
    <dgm:cxn modelId="{DDB28F97-3F42-4032-A06D-1D9F67A7DFCB}" type="presOf" srcId="{1C0251C4-FEA7-4A88-B554-8722CC4D1656}" destId="{F0C717E8-8018-4129-A7E3-57774B05A91C}" srcOrd="0" destOrd="0" presId="urn:microsoft.com/office/officeart/2005/8/layout/list1"/>
    <dgm:cxn modelId="{3D9082A5-360C-4779-B5CA-E030BA1E00A1}" type="presOf" srcId="{1D1675C4-4720-4637-934C-0AECFD4B2710}" destId="{128930A1-A586-40FA-BE91-EE8D461BFDF3}" srcOrd="0" destOrd="0" presId="urn:microsoft.com/office/officeart/2005/8/layout/list1"/>
    <dgm:cxn modelId="{5634B6A9-E843-4D6A-9813-7162180F11D3}" type="presOf" srcId="{90292E85-BB80-459E-B1A8-F08C6459B413}" destId="{71A557C3-049A-49C5-99F9-56C8898EC761}" srcOrd="0" destOrd="0" presId="urn:microsoft.com/office/officeart/2005/8/layout/list1"/>
    <dgm:cxn modelId="{67C7D7A9-2F8B-4D74-BED4-46792C9699F4}" srcId="{8567772E-0532-4ABB-B407-8A662395AE6E}" destId="{D65125E7-8FE0-42D1-B3B8-7D0A7F853F4E}" srcOrd="0" destOrd="0" parTransId="{20820462-BC59-41A0-A8E1-658BEB32D8B5}" sibTransId="{AC6DAB0C-753F-40BF-A591-D3AAF9E579DF}"/>
    <dgm:cxn modelId="{EC11DBAD-8017-4D3A-A8C6-E622C76144A4}" srcId="{BA78D4EF-25B6-454F-8366-5201D556946D}" destId="{1D1675C4-4720-4637-934C-0AECFD4B2710}" srcOrd="5" destOrd="0" parTransId="{A4E0AFF2-DE49-4660-9923-3BE387AA280B}" sibTransId="{043C1451-E09C-4E35-9764-7E9029C96877}"/>
    <dgm:cxn modelId="{31EEACBD-48C4-4D33-8EE5-625937F39B25}" type="presOf" srcId="{2DD5B149-DEC2-46BE-A333-4B51583C8915}" destId="{7C853018-56A7-4D2C-BB4E-ED840D6A56FB}" srcOrd="0" destOrd="0" presId="urn:microsoft.com/office/officeart/2005/8/layout/list1"/>
    <dgm:cxn modelId="{8658DDBF-E583-4B03-9CC2-FFA9300AB64B}" srcId="{C1A28301-A1D3-4DE4-A1BF-6DA7E765AED6}" destId="{1C0251C4-FEA7-4A88-B554-8722CC4D1656}" srcOrd="0" destOrd="0" parTransId="{86EF8F85-725A-4CBB-9CAA-A9E41331DFC7}" sibTransId="{E91E24BC-139E-427E-A612-93F016B93050}"/>
    <dgm:cxn modelId="{B8BFD7C5-D8A0-4AC1-8A57-835A316035DF}" type="presOf" srcId="{CB84BA1E-7093-409E-94E7-83B446620BBE}" destId="{8469AB87-1774-431F-97AC-FE6D063A2473}" srcOrd="1" destOrd="0" presId="urn:microsoft.com/office/officeart/2005/8/layout/list1"/>
    <dgm:cxn modelId="{478648C7-C00E-48E6-BFBF-51BCC46D1482}" type="presOf" srcId="{2DD5B149-DEC2-46BE-A333-4B51583C8915}" destId="{B6D844C4-9ECC-41A0-9D60-6995317C50C3}" srcOrd="1" destOrd="0" presId="urn:microsoft.com/office/officeart/2005/8/layout/list1"/>
    <dgm:cxn modelId="{4DE543C8-8992-419A-8165-1E6EFBFC4300}" type="presOf" srcId="{33FDD1A3-CDC6-4D04-B5E6-890BBC50B21D}" destId="{DC7C5294-5524-4D19-B840-C35FB36C7488}" srcOrd="0" destOrd="0" presId="urn:microsoft.com/office/officeart/2005/8/layout/list1"/>
    <dgm:cxn modelId="{E92C4ECD-49BA-4E1A-9346-643E9AC667E2}" srcId="{BA78D4EF-25B6-454F-8366-5201D556946D}" destId="{C1A28301-A1D3-4DE4-A1BF-6DA7E765AED6}" srcOrd="0" destOrd="0" parTransId="{DB067FCB-EC47-4381-BB34-46201977515D}" sibTransId="{D2F2B7F0-F2A1-44DE-81CB-466C837F690D}"/>
    <dgm:cxn modelId="{7A1CF2CF-39AE-4B26-893C-3D3E116602AA}" type="presOf" srcId="{455D56EF-ACE6-448B-A562-22579F9BBE8A}" destId="{18A2EEB0-8790-4284-8363-E4E7885BB329}" srcOrd="0" destOrd="0" presId="urn:microsoft.com/office/officeart/2005/8/layout/list1"/>
    <dgm:cxn modelId="{98962DE4-3D69-4DA0-A855-8EC78EB78250}" type="presOf" srcId="{371E0BD1-61F4-46A4-8E06-7992C5A633F7}" destId="{18A2EEB0-8790-4284-8363-E4E7885BB329}" srcOrd="0" destOrd="1" presId="urn:microsoft.com/office/officeart/2005/8/layout/list1"/>
    <dgm:cxn modelId="{4FF133E4-8138-4F98-A516-40FCD8AA6095}" srcId="{BA78D4EF-25B6-454F-8366-5201D556946D}" destId="{2DD5B149-DEC2-46BE-A333-4B51583C8915}" srcOrd="3" destOrd="0" parTransId="{518D23E6-14A5-413F-84D6-3C92F6FDD124}" sibTransId="{187C7169-55AE-413A-A937-2B3AE1C14060}"/>
    <dgm:cxn modelId="{3EE967FD-A01F-4768-BB2C-69C9687D3691}" type="presOf" srcId="{8567772E-0532-4ABB-B407-8A662395AE6E}" destId="{6363FA47-905E-481F-BFF6-F5D7F02DDE80}" srcOrd="0" destOrd="0" presId="urn:microsoft.com/office/officeart/2005/8/layout/list1"/>
    <dgm:cxn modelId="{B12F57FE-DD44-4B1D-A547-3EA0BC4A60D0}" srcId="{BA78D4EF-25B6-454F-8366-5201D556946D}" destId="{8567772E-0532-4ABB-B407-8A662395AE6E}" srcOrd="4" destOrd="0" parTransId="{45959F70-DF3D-4C37-B16B-2B9D6F330783}" sibTransId="{C2D86E75-B75F-40E0-ACA5-F7EBAB6ACA7F}"/>
    <dgm:cxn modelId="{447FF9A9-9F06-47BD-9230-D0D3B1FE2D81}" type="presParOf" srcId="{EC5CA80C-61F7-4565-B82E-343CC17187AF}" destId="{C78FA6D3-CD55-46A5-8CAB-A3DCDF1352F0}" srcOrd="0" destOrd="0" presId="urn:microsoft.com/office/officeart/2005/8/layout/list1"/>
    <dgm:cxn modelId="{31B092FB-F7C5-4DBC-AB3A-DA390E4A3569}" type="presParOf" srcId="{C78FA6D3-CD55-46A5-8CAB-A3DCDF1352F0}" destId="{A1F7C9AF-4F6A-4159-BDBE-541EC473976C}" srcOrd="0" destOrd="0" presId="urn:microsoft.com/office/officeart/2005/8/layout/list1"/>
    <dgm:cxn modelId="{AF23EBB7-3D49-4779-81CC-5423C28239BC}" type="presParOf" srcId="{C78FA6D3-CD55-46A5-8CAB-A3DCDF1352F0}" destId="{7A4CA190-E3D8-4F3F-9044-71D0DBEDFEED}" srcOrd="1" destOrd="0" presId="urn:microsoft.com/office/officeart/2005/8/layout/list1"/>
    <dgm:cxn modelId="{00054F83-0576-4848-886B-11CB15050297}" type="presParOf" srcId="{EC5CA80C-61F7-4565-B82E-343CC17187AF}" destId="{437159F9-143E-451A-86F1-DA2F1357B3C7}" srcOrd="1" destOrd="0" presId="urn:microsoft.com/office/officeart/2005/8/layout/list1"/>
    <dgm:cxn modelId="{6EBB0ABC-F061-4270-BF11-E1DE87272057}" type="presParOf" srcId="{EC5CA80C-61F7-4565-B82E-343CC17187AF}" destId="{F0C717E8-8018-4129-A7E3-57774B05A91C}" srcOrd="2" destOrd="0" presId="urn:microsoft.com/office/officeart/2005/8/layout/list1"/>
    <dgm:cxn modelId="{C89BF85B-7C1C-4CE4-B6F8-759D6F959F08}" type="presParOf" srcId="{EC5CA80C-61F7-4565-B82E-343CC17187AF}" destId="{E2816146-BCAD-4E0F-9E9B-90BA5F6F7AA5}" srcOrd="3" destOrd="0" presId="urn:microsoft.com/office/officeart/2005/8/layout/list1"/>
    <dgm:cxn modelId="{712D7B36-37C1-4EC8-8AF2-332143FDB426}" type="presParOf" srcId="{EC5CA80C-61F7-4565-B82E-343CC17187AF}" destId="{F140EF5A-D01E-49B6-B129-0B806FA1F5CC}" srcOrd="4" destOrd="0" presId="urn:microsoft.com/office/officeart/2005/8/layout/list1"/>
    <dgm:cxn modelId="{B64E1A21-57EE-4122-B51D-3944357394C1}" type="presParOf" srcId="{F140EF5A-D01E-49B6-B129-0B806FA1F5CC}" destId="{49067B35-5087-499D-A00E-D2F5A0CE88CC}" srcOrd="0" destOrd="0" presId="urn:microsoft.com/office/officeart/2005/8/layout/list1"/>
    <dgm:cxn modelId="{499852CB-B27A-4148-8AE0-7D77B96FCB90}" type="presParOf" srcId="{F140EF5A-D01E-49B6-B129-0B806FA1F5CC}" destId="{8469AB87-1774-431F-97AC-FE6D063A2473}" srcOrd="1" destOrd="0" presId="urn:microsoft.com/office/officeart/2005/8/layout/list1"/>
    <dgm:cxn modelId="{BF56C8C3-491D-466E-B092-6AF1C007347C}" type="presParOf" srcId="{EC5CA80C-61F7-4565-B82E-343CC17187AF}" destId="{8FC0FBC1-87CF-4F0C-92A3-CC1F314DBC3E}" srcOrd="5" destOrd="0" presId="urn:microsoft.com/office/officeart/2005/8/layout/list1"/>
    <dgm:cxn modelId="{C27AB228-7386-44AD-8B3E-78C16FEEB36D}" type="presParOf" srcId="{EC5CA80C-61F7-4565-B82E-343CC17187AF}" destId="{DCDFF9A3-00A8-4078-9852-934BC77CC281}" srcOrd="6" destOrd="0" presId="urn:microsoft.com/office/officeart/2005/8/layout/list1"/>
    <dgm:cxn modelId="{FAD4AC6F-553E-473E-B144-C0E81FF32F3B}" type="presParOf" srcId="{EC5CA80C-61F7-4565-B82E-343CC17187AF}" destId="{35DEB0AE-E6D9-42A5-9200-20AF2F2FAD19}" srcOrd="7" destOrd="0" presId="urn:microsoft.com/office/officeart/2005/8/layout/list1"/>
    <dgm:cxn modelId="{BFC424CC-57C6-415D-B326-4FCD5B8891B5}" type="presParOf" srcId="{EC5CA80C-61F7-4565-B82E-343CC17187AF}" destId="{ED9C575F-5D2D-47D6-96DC-F0B3B4EC9F1B}" srcOrd="8" destOrd="0" presId="urn:microsoft.com/office/officeart/2005/8/layout/list1"/>
    <dgm:cxn modelId="{D87D8D78-19E6-4755-AD1C-5B8015572375}" type="presParOf" srcId="{ED9C575F-5D2D-47D6-96DC-F0B3B4EC9F1B}" destId="{8F729AA4-9BE2-4F58-B754-2E732171F3D3}" srcOrd="0" destOrd="0" presId="urn:microsoft.com/office/officeart/2005/8/layout/list1"/>
    <dgm:cxn modelId="{3E6D1123-3287-4581-9BBD-C9641C66E2B1}" type="presParOf" srcId="{ED9C575F-5D2D-47D6-96DC-F0B3B4EC9F1B}" destId="{62BB1181-CF45-47B2-BCBD-2A4E1AF7F1DB}" srcOrd="1" destOrd="0" presId="urn:microsoft.com/office/officeart/2005/8/layout/list1"/>
    <dgm:cxn modelId="{1E09AC2D-8675-4D22-B129-5F43991E882D}" type="presParOf" srcId="{EC5CA80C-61F7-4565-B82E-343CC17187AF}" destId="{9E3F334F-F304-4B63-A2AD-7F825A0F292B}" srcOrd="9" destOrd="0" presId="urn:microsoft.com/office/officeart/2005/8/layout/list1"/>
    <dgm:cxn modelId="{A4D81AB9-7116-4DE8-80AF-D2CB0E05DD36}" type="presParOf" srcId="{EC5CA80C-61F7-4565-B82E-343CC17187AF}" destId="{DC7C5294-5524-4D19-B840-C35FB36C7488}" srcOrd="10" destOrd="0" presId="urn:microsoft.com/office/officeart/2005/8/layout/list1"/>
    <dgm:cxn modelId="{5D40DAEA-940B-4B02-AF1F-F1F011FB6B83}" type="presParOf" srcId="{EC5CA80C-61F7-4565-B82E-343CC17187AF}" destId="{3AE39618-8F59-453F-84F9-C84D1C544E32}" srcOrd="11" destOrd="0" presId="urn:microsoft.com/office/officeart/2005/8/layout/list1"/>
    <dgm:cxn modelId="{78309D7C-7738-4C4C-8DED-FED04A678AEF}" type="presParOf" srcId="{EC5CA80C-61F7-4565-B82E-343CC17187AF}" destId="{98E82BC5-F0AE-47F6-A04B-C927FA3B531B}" srcOrd="12" destOrd="0" presId="urn:microsoft.com/office/officeart/2005/8/layout/list1"/>
    <dgm:cxn modelId="{8950EC27-BC1C-4D8D-B000-18FB8956A1A6}" type="presParOf" srcId="{98E82BC5-F0AE-47F6-A04B-C927FA3B531B}" destId="{7C853018-56A7-4D2C-BB4E-ED840D6A56FB}" srcOrd="0" destOrd="0" presId="urn:microsoft.com/office/officeart/2005/8/layout/list1"/>
    <dgm:cxn modelId="{04B502E7-18A8-45C1-8ED9-AB1BF92E7432}" type="presParOf" srcId="{98E82BC5-F0AE-47F6-A04B-C927FA3B531B}" destId="{B6D844C4-9ECC-41A0-9D60-6995317C50C3}" srcOrd="1" destOrd="0" presId="urn:microsoft.com/office/officeart/2005/8/layout/list1"/>
    <dgm:cxn modelId="{2C028659-7729-44C1-B6D3-BE193F503A30}" type="presParOf" srcId="{EC5CA80C-61F7-4565-B82E-343CC17187AF}" destId="{FD22FB76-BA4B-4EEC-8BC8-92BD8D44CC3D}" srcOrd="13" destOrd="0" presId="urn:microsoft.com/office/officeart/2005/8/layout/list1"/>
    <dgm:cxn modelId="{D32545FF-00BE-466C-A02F-313B88D706F7}" type="presParOf" srcId="{EC5CA80C-61F7-4565-B82E-343CC17187AF}" destId="{71A557C3-049A-49C5-99F9-56C8898EC761}" srcOrd="14" destOrd="0" presId="urn:microsoft.com/office/officeart/2005/8/layout/list1"/>
    <dgm:cxn modelId="{CC4FA9B5-FB56-405C-B463-51444256B97E}" type="presParOf" srcId="{EC5CA80C-61F7-4565-B82E-343CC17187AF}" destId="{149BA8EB-745F-4314-A93F-E9E6F35CAE5E}" srcOrd="15" destOrd="0" presId="urn:microsoft.com/office/officeart/2005/8/layout/list1"/>
    <dgm:cxn modelId="{6046B711-67D0-482C-A02A-58C70485FABC}" type="presParOf" srcId="{EC5CA80C-61F7-4565-B82E-343CC17187AF}" destId="{720D4F13-67F1-4417-A56C-FD964081FDB4}" srcOrd="16" destOrd="0" presId="urn:microsoft.com/office/officeart/2005/8/layout/list1"/>
    <dgm:cxn modelId="{373D2436-28E2-430B-BC05-4DB3F337FC9C}" type="presParOf" srcId="{720D4F13-67F1-4417-A56C-FD964081FDB4}" destId="{6363FA47-905E-481F-BFF6-F5D7F02DDE80}" srcOrd="0" destOrd="0" presId="urn:microsoft.com/office/officeart/2005/8/layout/list1"/>
    <dgm:cxn modelId="{F9A5015D-1203-487B-B7B0-EEB50253EA69}" type="presParOf" srcId="{720D4F13-67F1-4417-A56C-FD964081FDB4}" destId="{A866267C-3405-4BCD-AD22-7FD13349C69C}" srcOrd="1" destOrd="0" presId="urn:microsoft.com/office/officeart/2005/8/layout/list1"/>
    <dgm:cxn modelId="{8A72321A-D20D-4CD6-8189-88E29AD9DFDE}" type="presParOf" srcId="{EC5CA80C-61F7-4565-B82E-343CC17187AF}" destId="{04D63035-6553-4CAA-97C3-BDB1B633F9D5}" srcOrd="17" destOrd="0" presId="urn:microsoft.com/office/officeart/2005/8/layout/list1"/>
    <dgm:cxn modelId="{96B95FD8-D287-4C97-BE8D-0EF32BA5CFB3}" type="presParOf" srcId="{EC5CA80C-61F7-4565-B82E-343CC17187AF}" destId="{A45E56DE-047B-4B50-822B-871F998234D3}" srcOrd="18" destOrd="0" presId="urn:microsoft.com/office/officeart/2005/8/layout/list1"/>
    <dgm:cxn modelId="{AD7D1D2B-6816-47DF-81DF-8B657441EF65}" type="presParOf" srcId="{EC5CA80C-61F7-4565-B82E-343CC17187AF}" destId="{44658847-5E66-4703-9E52-EA211283BD6A}" srcOrd="19" destOrd="0" presId="urn:microsoft.com/office/officeart/2005/8/layout/list1"/>
    <dgm:cxn modelId="{63959986-D9AE-43BB-BF07-73E7A9479842}" type="presParOf" srcId="{EC5CA80C-61F7-4565-B82E-343CC17187AF}" destId="{FE63F059-9AFB-4E6E-A041-59F016DFD126}" srcOrd="20" destOrd="0" presId="urn:microsoft.com/office/officeart/2005/8/layout/list1"/>
    <dgm:cxn modelId="{0D462CE9-AFAD-4E88-9355-8E043338D6AD}" type="presParOf" srcId="{FE63F059-9AFB-4E6E-A041-59F016DFD126}" destId="{128930A1-A586-40FA-BE91-EE8D461BFDF3}" srcOrd="0" destOrd="0" presId="urn:microsoft.com/office/officeart/2005/8/layout/list1"/>
    <dgm:cxn modelId="{305A6262-E4BB-4A67-BB20-7C80C5C483F5}" type="presParOf" srcId="{FE63F059-9AFB-4E6E-A041-59F016DFD126}" destId="{8545938D-0CC5-4BBE-8E96-8EF436236058}" srcOrd="1" destOrd="0" presId="urn:microsoft.com/office/officeart/2005/8/layout/list1"/>
    <dgm:cxn modelId="{92FFC1A0-8B82-43F1-8A58-43CCC9236D5D}" type="presParOf" srcId="{EC5CA80C-61F7-4565-B82E-343CC17187AF}" destId="{8FE3BC26-022F-4CE8-A7DC-40AF3EE835A6}" srcOrd="21" destOrd="0" presId="urn:microsoft.com/office/officeart/2005/8/layout/list1"/>
    <dgm:cxn modelId="{6E16394F-E003-4A60-996A-7B86713A96E5}" type="presParOf" srcId="{EC5CA80C-61F7-4565-B82E-343CC17187AF}" destId="{18A2EEB0-8790-4284-8363-E4E7885BB32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140972-523A-47BA-B8E1-D31EC2D53F4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C09FA3-9ABD-45F9-AB62-F634C89AA48C}">
      <dgm:prSet phldrT="[Text]" phldr="0"/>
      <dgm:spPr/>
      <dgm:t>
        <a:bodyPr/>
        <a:lstStyle/>
        <a:p>
          <a:endParaRPr lang="en-US"/>
        </a:p>
      </dgm:t>
    </dgm:pt>
    <dgm:pt modelId="{680AE5B2-5084-4143-9212-9AAA494EF4A6}" type="parTrans" cxnId="{B70D453E-ADAA-485E-8EA6-EB66249D8057}">
      <dgm:prSet/>
      <dgm:spPr/>
      <dgm:t>
        <a:bodyPr/>
        <a:lstStyle/>
        <a:p>
          <a:endParaRPr lang="en-US"/>
        </a:p>
      </dgm:t>
    </dgm:pt>
    <dgm:pt modelId="{F691F488-27AC-4F19-B653-989F65EB7EEF}" type="sibTrans" cxnId="{B70D453E-ADAA-485E-8EA6-EB66249D8057}">
      <dgm:prSet/>
      <dgm:spPr/>
      <dgm:t>
        <a:bodyPr/>
        <a:lstStyle/>
        <a:p>
          <a:endParaRPr lang="en-US"/>
        </a:p>
      </dgm:t>
    </dgm:pt>
    <dgm:pt modelId="{304B178C-DF39-4684-A595-AD5D3888286C}">
      <dgm:prSet phldrT="[Text]" phldr="0"/>
      <dgm:spPr/>
      <dgm:t>
        <a:bodyPr/>
        <a:lstStyle/>
        <a:p>
          <a:r>
            <a:rPr lang="en-US" dirty="0">
              <a:latin typeface="Goudy Old Style"/>
            </a:rPr>
            <a:t>Straight Flush</a:t>
          </a:r>
        </a:p>
      </dgm:t>
    </dgm:pt>
    <dgm:pt modelId="{FF3F4A0E-B79D-4B62-9F06-A5AFF5185CDA}" type="parTrans" cxnId="{818C0766-431B-4E57-A872-6DE716CB1BD9}">
      <dgm:prSet/>
      <dgm:spPr/>
      <dgm:t>
        <a:bodyPr/>
        <a:lstStyle/>
        <a:p>
          <a:endParaRPr lang="en-US"/>
        </a:p>
      </dgm:t>
    </dgm:pt>
    <dgm:pt modelId="{84DCCAB0-2497-4A19-85C9-CAC84DDED13E}" type="sibTrans" cxnId="{818C0766-431B-4E57-A872-6DE716CB1BD9}">
      <dgm:prSet/>
      <dgm:spPr/>
      <dgm:t>
        <a:bodyPr/>
        <a:lstStyle/>
        <a:p>
          <a:endParaRPr lang="en-US"/>
        </a:p>
      </dgm:t>
    </dgm:pt>
    <dgm:pt modelId="{C23B48A6-481D-456D-9FA1-076A3E668B2A}">
      <dgm:prSet phldrT="[Text]" phldr="0"/>
      <dgm:spPr/>
      <dgm:t>
        <a:bodyPr/>
        <a:lstStyle/>
        <a:p>
          <a:r>
            <a:rPr lang="en-US">
              <a:latin typeface="Goudy Old Style"/>
            </a:rPr>
            <a:t>3 of a Kind</a:t>
          </a:r>
        </a:p>
      </dgm:t>
    </dgm:pt>
    <dgm:pt modelId="{634CF84A-3FAA-4424-8441-814701C6F093}" type="parTrans" cxnId="{295F24E0-2C5C-447D-A05B-E68879AA8974}">
      <dgm:prSet/>
      <dgm:spPr/>
      <dgm:t>
        <a:bodyPr/>
        <a:lstStyle/>
        <a:p>
          <a:endParaRPr lang="en-US"/>
        </a:p>
      </dgm:t>
    </dgm:pt>
    <dgm:pt modelId="{7BA55D36-5283-49C0-8068-7FDB0FC76252}" type="sibTrans" cxnId="{295F24E0-2C5C-447D-A05B-E68879AA8974}">
      <dgm:prSet/>
      <dgm:spPr/>
      <dgm:t>
        <a:bodyPr/>
        <a:lstStyle/>
        <a:p>
          <a:endParaRPr lang="en-US"/>
        </a:p>
      </dgm:t>
    </dgm:pt>
    <dgm:pt modelId="{42689446-2B8D-4911-91FE-096CC2B0180D}">
      <dgm:prSet phldr="0"/>
      <dgm:spPr/>
      <dgm:t>
        <a:bodyPr/>
        <a:lstStyle/>
        <a:p>
          <a:r>
            <a:rPr lang="en-US">
              <a:latin typeface="Goudy Old Style"/>
            </a:rPr>
            <a:t>4 of a Kind</a:t>
          </a:r>
          <a:endParaRPr lang="en-US"/>
        </a:p>
      </dgm:t>
    </dgm:pt>
    <dgm:pt modelId="{AA3C3EB0-ADEA-4C30-9B63-E237DA303BB0}" type="parTrans" cxnId="{4D6409F8-27A6-4A5C-A4D0-6A5229693AC9}">
      <dgm:prSet/>
      <dgm:spPr/>
      <dgm:t>
        <a:bodyPr/>
        <a:lstStyle/>
        <a:p>
          <a:endParaRPr lang="en-US"/>
        </a:p>
      </dgm:t>
    </dgm:pt>
    <dgm:pt modelId="{404D8D5A-291C-4AD8-AB94-A9E3559C5F61}" type="sibTrans" cxnId="{4D6409F8-27A6-4A5C-A4D0-6A5229693AC9}">
      <dgm:prSet/>
      <dgm:spPr/>
      <dgm:t>
        <a:bodyPr/>
        <a:lstStyle/>
        <a:p>
          <a:endParaRPr lang="en-US"/>
        </a:p>
      </dgm:t>
    </dgm:pt>
    <dgm:pt modelId="{11CA7741-E612-42C1-A514-A6B801E4F320}">
      <dgm:prSet phldr="0"/>
      <dgm:spPr/>
      <dgm:t>
        <a:bodyPr/>
        <a:lstStyle/>
        <a:p>
          <a:r>
            <a:rPr lang="en-US">
              <a:latin typeface="Goudy Old Style"/>
            </a:rPr>
            <a:t>Full House</a:t>
          </a:r>
        </a:p>
      </dgm:t>
    </dgm:pt>
    <dgm:pt modelId="{BB876A3F-E212-4530-BFF6-6247CC63999E}" type="parTrans" cxnId="{942C4179-3DAC-41AC-BB1E-B779D15E204A}">
      <dgm:prSet/>
      <dgm:spPr/>
      <dgm:t>
        <a:bodyPr/>
        <a:lstStyle/>
        <a:p>
          <a:endParaRPr lang="en-US"/>
        </a:p>
      </dgm:t>
    </dgm:pt>
    <dgm:pt modelId="{1B2A5797-5D1A-417D-A0EA-5AE474D4675E}" type="sibTrans" cxnId="{942C4179-3DAC-41AC-BB1E-B779D15E204A}">
      <dgm:prSet/>
      <dgm:spPr/>
      <dgm:t>
        <a:bodyPr/>
        <a:lstStyle/>
        <a:p>
          <a:endParaRPr lang="en-US"/>
        </a:p>
      </dgm:t>
    </dgm:pt>
    <dgm:pt modelId="{CA3DFACD-B307-4C07-B339-920288A9A7A3}">
      <dgm:prSet phldr="0"/>
      <dgm:spPr/>
      <dgm:t>
        <a:bodyPr/>
        <a:lstStyle/>
        <a:p>
          <a:r>
            <a:rPr lang="en-US">
              <a:latin typeface="Goudy Old Style"/>
            </a:rPr>
            <a:t>Straight</a:t>
          </a:r>
        </a:p>
      </dgm:t>
    </dgm:pt>
    <dgm:pt modelId="{3A6FAE09-9A6D-4C1A-A243-52D4680EC059}" type="parTrans" cxnId="{6FDB6A2B-AE40-4DB4-A005-0CC487343AFF}">
      <dgm:prSet/>
      <dgm:spPr/>
      <dgm:t>
        <a:bodyPr/>
        <a:lstStyle/>
        <a:p>
          <a:endParaRPr lang="en-US"/>
        </a:p>
      </dgm:t>
    </dgm:pt>
    <dgm:pt modelId="{CDCE594D-DAC5-47A5-8C02-AC7CEDC153B2}" type="sibTrans" cxnId="{6FDB6A2B-AE40-4DB4-A005-0CC487343AFF}">
      <dgm:prSet/>
      <dgm:spPr/>
      <dgm:t>
        <a:bodyPr/>
        <a:lstStyle/>
        <a:p>
          <a:endParaRPr lang="en-US"/>
        </a:p>
      </dgm:t>
    </dgm:pt>
    <dgm:pt modelId="{2EEB97EC-ADB7-4DB5-B9B5-FF0E210D630B}">
      <dgm:prSet phldr="0"/>
      <dgm:spPr/>
      <dgm:t>
        <a:bodyPr/>
        <a:lstStyle/>
        <a:p>
          <a:r>
            <a:rPr lang="en-US">
              <a:latin typeface="Goudy Old Style"/>
            </a:rPr>
            <a:t>Flush</a:t>
          </a:r>
        </a:p>
      </dgm:t>
    </dgm:pt>
    <dgm:pt modelId="{7BD6FCE8-0111-4436-AEF2-933D9B654F5D}" type="parTrans" cxnId="{5152C12C-FE8A-467A-A4B6-D06E74B745D8}">
      <dgm:prSet/>
      <dgm:spPr/>
      <dgm:t>
        <a:bodyPr/>
        <a:lstStyle/>
        <a:p>
          <a:endParaRPr lang="en-US"/>
        </a:p>
      </dgm:t>
    </dgm:pt>
    <dgm:pt modelId="{B00263A1-4813-4797-9E1E-B08165C4F529}" type="sibTrans" cxnId="{5152C12C-FE8A-467A-A4B6-D06E74B745D8}">
      <dgm:prSet/>
      <dgm:spPr/>
      <dgm:t>
        <a:bodyPr/>
        <a:lstStyle/>
        <a:p>
          <a:endParaRPr lang="en-US"/>
        </a:p>
      </dgm:t>
    </dgm:pt>
    <dgm:pt modelId="{74C7373A-2E38-45E1-8F16-5E34DF61193E}">
      <dgm:prSet phldr="0"/>
      <dgm:spPr/>
      <dgm:t>
        <a:bodyPr/>
        <a:lstStyle/>
        <a:p>
          <a:r>
            <a:rPr lang="en-US">
              <a:latin typeface="Goudy Old Style"/>
            </a:rPr>
            <a:t>Two Pair</a:t>
          </a:r>
        </a:p>
      </dgm:t>
    </dgm:pt>
    <dgm:pt modelId="{AB5A98C2-E171-41D0-9FB7-9CC85A730376}" type="parTrans" cxnId="{5894833D-0EB8-4934-9037-7FBA7F955E57}">
      <dgm:prSet/>
      <dgm:spPr/>
      <dgm:t>
        <a:bodyPr/>
        <a:lstStyle/>
        <a:p>
          <a:endParaRPr lang="en-US"/>
        </a:p>
      </dgm:t>
    </dgm:pt>
    <dgm:pt modelId="{47881719-75F2-4521-A18F-CB3D8CB28B49}" type="sibTrans" cxnId="{5894833D-0EB8-4934-9037-7FBA7F955E57}">
      <dgm:prSet/>
      <dgm:spPr/>
      <dgm:t>
        <a:bodyPr/>
        <a:lstStyle/>
        <a:p>
          <a:endParaRPr lang="en-US"/>
        </a:p>
      </dgm:t>
    </dgm:pt>
    <dgm:pt modelId="{F381EEF9-4572-4E1E-88C1-68F221A5CD29}">
      <dgm:prSet phldr="0"/>
      <dgm:spPr/>
      <dgm:t>
        <a:bodyPr/>
        <a:lstStyle/>
        <a:p>
          <a:r>
            <a:rPr lang="en-US">
              <a:latin typeface="Goudy Old Style"/>
            </a:rPr>
            <a:t>One Pair</a:t>
          </a:r>
        </a:p>
      </dgm:t>
    </dgm:pt>
    <dgm:pt modelId="{EA8AF0FD-2C61-415A-9A35-4ADC3F4C2CAD}" type="parTrans" cxnId="{14E84991-B5F2-4D46-8DF4-74C85C092693}">
      <dgm:prSet/>
      <dgm:spPr/>
      <dgm:t>
        <a:bodyPr/>
        <a:lstStyle/>
        <a:p>
          <a:endParaRPr lang="en-US"/>
        </a:p>
      </dgm:t>
    </dgm:pt>
    <dgm:pt modelId="{69698425-F3BD-44A7-B6B4-8C23F397360C}" type="sibTrans" cxnId="{14E84991-B5F2-4D46-8DF4-74C85C092693}">
      <dgm:prSet/>
      <dgm:spPr/>
      <dgm:t>
        <a:bodyPr/>
        <a:lstStyle/>
        <a:p>
          <a:endParaRPr lang="en-US"/>
        </a:p>
      </dgm:t>
    </dgm:pt>
    <dgm:pt modelId="{96D618D8-ACAA-43A9-8589-859B62C47861}">
      <dgm:prSet phldr="0"/>
      <dgm:spPr/>
      <dgm:t>
        <a:bodyPr/>
        <a:lstStyle/>
        <a:p>
          <a:r>
            <a:rPr lang="en-US">
              <a:latin typeface="Goudy Old Style"/>
            </a:rPr>
            <a:t>High Card/No matches</a:t>
          </a:r>
        </a:p>
      </dgm:t>
    </dgm:pt>
    <dgm:pt modelId="{8D07DD7E-1E71-4469-8F82-B35E4267ECD7}" type="parTrans" cxnId="{9D25027A-CD25-4C93-B35C-C3C69AAD6196}">
      <dgm:prSet/>
      <dgm:spPr/>
      <dgm:t>
        <a:bodyPr/>
        <a:lstStyle/>
        <a:p>
          <a:endParaRPr lang="en-US"/>
        </a:p>
      </dgm:t>
    </dgm:pt>
    <dgm:pt modelId="{D30BA4CC-34A1-4EF8-9ED8-7770F4CF369A}" type="sibTrans" cxnId="{9D25027A-CD25-4C93-B35C-C3C69AAD6196}">
      <dgm:prSet/>
      <dgm:spPr/>
      <dgm:t>
        <a:bodyPr/>
        <a:lstStyle/>
        <a:p>
          <a:endParaRPr lang="en-US"/>
        </a:p>
      </dgm:t>
    </dgm:pt>
    <dgm:pt modelId="{822EF4F0-F612-4D8D-953E-1C78F4CC6876}">
      <dgm:prSet phldr="0"/>
      <dgm:spPr/>
      <dgm:t>
        <a:bodyPr/>
        <a:lstStyle/>
        <a:p>
          <a:r>
            <a:rPr lang="en-US">
              <a:latin typeface="Goudy Old Style"/>
            </a:rPr>
            <a:t>5 Cards in sequence (10, J, Q, K, A) and same suit</a:t>
          </a:r>
        </a:p>
      </dgm:t>
    </dgm:pt>
    <dgm:pt modelId="{A390923E-2037-47BE-848F-F8BD6C6E01F1}" type="parTrans" cxnId="{20DD77F0-B4AF-46CF-9C18-D1C279114AA7}">
      <dgm:prSet/>
      <dgm:spPr/>
      <dgm:t>
        <a:bodyPr/>
        <a:lstStyle/>
        <a:p>
          <a:endParaRPr lang="en-US"/>
        </a:p>
      </dgm:t>
    </dgm:pt>
    <dgm:pt modelId="{28FD76FD-5419-4E42-B6F8-D5FA127CBFD2}" type="sibTrans" cxnId="{20DD77F0-B4AF-46CF-9C18-D1C279114AA7}">
      <dgm:prSet/>
      <dgm:spPr/>
      <dgm:t>
        <a:bodyPr/>
        <a:lstStyle/>
        <a:p>
          <a:endParaRPr lang="en-US"/>
        </a:p>
      </dgm:t>
    </dgm:pt>
    <dgm:pt modelId="{FAD98563-4B51-4939-9467-C1EDDEEB17FD}">
      <dgm:prSet phldr="0"/>
      <dgm:spPr/>
      <dgm:t>
        <a:bodyPr/>
        <a:lstStyle/>
        <a:p>
          <a:r>
            <a:rPr lang="en-US">
              <a:latin typeface="Goudy Old Style"/>
            </a:rPr>
            <a:t>Five cards in sequence, same suit</a:t>
          </a:r>
        </a:p>
      </dgm:t>
    </dgm:pt>
    <dgm:pt modelId="{93562212-18FE-4BDF-B295-7E09B5B7C16C}" type="parTrans" cxnId="{C3CE6A48-3512-4400-9706-C96B72ED31AF}">
      <dgm:prSet/>
      <dgm:spPr/>
      <dgm:t>
        <a:bodyPr/>
        <a:lstStyle/>
        <a:p>
          <a:endParaRPr lang="en-US"/>
        </a:p>
      </dgm:t>
    </dgm:pt>
    <dgm:pt modelId="{BB7423A2-AD94-428D-9B13-0B4A3E476912}" type="sibTrans" cxnId="{C3CE6A48-3512-4400-9706-C96B72ED31AF}">
      <dgm:prSet/>
      <dgm:spPr/>
      <dgm:t>
        <a:bodyPr/>
        <a:lstStyle/>
        <a:p>
          <a:endParaRPr lang="en-US"/>
        </a:p>
      </dgm:t>
    </dgm:pt>
    <dgm:pt modelId="{506BA69E-CEA6-46FE-8764-B29CC490555C}">
      <dgm:prSet phldr="0"/>
      <dgm:spPr/>
      <dgm:t>
        <a:bodyPr/>
        <a:lstStyle/>
        <a:p>
          <a:r>
            <a:rPr lang="en-US">
              <a:latin typeface="Goudy Old Style"/>
            </a:rPr>
            <a:t>Four cards, same rank</a:t>
          </a:r>
        </a:p>
      </dgm:t>
    </dgm:pt>
    <dgm:pt modelId="{A7B74760-8878-4DE3-8D31-BF81A41106C9}" type="parTrans" cxnId="{F1D15CEE-6BB7-4703-B6E3-041DB5F28FAD}">
      <dgm:prSet/>
      <dgm:spPr/>
      <dgm:t>
        <a:bodyPr/>
        <a:lstStyle/>
        <a:p>
          <a:endParaRPr lang="en-US"/>
        </a:p>
      </dgm:t>
    </dgm:pt>
    <dgm:pt modelId="{30544E97-F744-48AA-8D22-D58A9C8A377B}" type="sibTrans" cxnId="{F1D15CEE-6BB7-4703-B6E3-041DB5F28FAD}">
      <dgm:prSet/>
      <dgm:spPr/>
      <dgm:t>
        <a:bodyPr/>
        <a:lstStyle/>
        <a:p>
          <a:endParaRPr lang="en-US"/>
        </a:p>
      </dgm:t>
    </dgm:pt>
    <dgm:pt modelId="{BB7E7902-0FA3-4E1E-9058-4303AEB02CC6}">
      <dgm:prSet phldr="0"/>
      <dgm:spPr/>
      <dgm:t>
        <a:bodyPr/>
        <a:lstStyle/>
        <a:p>
          <a:r>
            <a:rPr lang="en-US">
              <a:latin typeface="Goudy Old Style"/>
            </a:rPr>
            <a:t>Three cards one rank, two card another rank</a:t>
          </a:r>
        </a:p>
      </dgm:t>
    </dgm:pt>
    <dgm:pt modelId="{7E963CCC-B156-48F7-BC1D-F592D0981080}" type="parTrans" cxnId="{FACD2164-BA9C-4EC4-AE3B-8287095E75FF}">
      <dgm:prSet/>
      <dgm:spPr/>
      <dgm:t>
        <a:bodyPr/>
        <a:lstStyle/>
        <a:p>
          <a:endParaRPr lang="en-US"/>
        </a:p>
      </dgm:t>
    </dgm:pt>
    <dgm:pt modelId="{B58DBB8B-405E-4B5C-9161-3B009A4EF810}" type="sibTrans" cxnId="{FACD2164-BA9C-4EC4-AE3B-8287095E75FF}">
      <dgm:prSet/>
      <dgm:spPr/>
      <dgm:t>
        <a:bodyPr/>
        <a:lstStyle/>
        <a:p>
          <a:endParaRPr lang="en-US"/>
        </a:p>
      </dgm:t>
    </dgm:pt>
    <dgm:pt modelId="{85E8A1DC-1A8E-4065-AA95-C1BE7A106D8D}">
      <dgm:prSet phldr="0"/>
      <dgm:spPr/>
      <dgm:t>
        <a:bodyPr/>
        <a:lstStyle/>
        <a:p>
          <a:r>
            <a:rPr lang="en-US">
              <a:latin typeface="Goudy Old Style"/>
            </a:rPr>
            <a:t>Five cards in sequence </a:t>
          </a:r>
        </a:p>
      </dgm:t>
    </dgm:pt>
    <dgm:pt modelId="{46DD2044-19E5-46CC-81D2-3A8B960F37C4}" type="parTrans" cxnId="{1B1FACD4-3EA8-4568-ACC6-3BFD8A99F733}">
      <dgm:prSet/>
      <dgm:spPr/>
      <dgm:t>
        <a:bodyPr/>
        <a:lstStyle/>
        <a:p>
          <a:endParaRPr lang="en-US"/>
        </a:p>
      </dgm:t>
    </dgm:pt>
    <dgm:pt modelId="{7EB99334-349C-418E-A966-E9678861A06A}" type="sibTrans" cxnId="{1B1FACD4-3EA8-4568-ACC6-3BFD8A99F733}">
      <dgm:prSet/>
      <dgm:spPr/>
      <dgm:t>
        <a:bodyPr/>
        <a:lstStyle/>
        <a:p>
          <a:endParaRPr lang="en-US"/>
        </a:p>
      </dgm:t>
    </dgm:pt>
    <dgm:pt modelId="{91BA091D-65C8-4236-8ED9-6B0C2BBDE4DD}">
      <dgm:prSet phldr="0"/>
      <dgm:spPr/>
      <dgm:t>
        <a:bodyPr/>
        <a:lstStyle/>
        <a:p>
          <a:r>
            <a:rPr lang="en-US">
              <a:latin typeface="Goudy Old Style"/>
            </a:rPr>
            <a:t>Five cards same rank</a:t>
          </a:r>
        </a:p>
      </dgm:t>
    </dgm:pt>
    <dgm:pt modelId="{5A1F6159-E077-4A66-9723-E57D6632E702}" type="parTrans" cxnId="{0A2C449A-5AD9-43CE-A16C-1F313BDC1444}">
      <dgm:prSet/>
      <dgm:spPr/>
      <dgm:t>
        <a:bodyPr/>
        <a:lstStyle/>
        <a:p>
          <a:endParaRPr lang="en-US"/>
        </a:p>
      </dgm:t>
    </dgm:pt>
    <dgm:pt modelId="{F0A7E85E-00AE-4E38-9AB1-34D59362C12D}" type="sibTrans" cxnId="{0A2C449A-5AD9-43CE-A16C-1F313BDC1444}">
      <dgm:prSet/>
      <dgm:spPr/>
      <dgm:t>
        <a:bodyPr/>
        <a:lstStyle/>
        <a:p>
          <a:endParaRPr lang="en-US"/>
        </a:p>
      </dgm:t>
    </dgm:pt>
    <dgm:pt modelId="{FFC148A4-E81E-41EC-99D4-4336191D4AB8}">
      <dgm:prSet phldr="0"/>
      <dgm:spPr/>
      <dgm:t>
        <a:bodyPr/>
        <a:lstStyle/>
        <a:p>
          <a:r>
            <a:rPr lang="en-US">
              <a:latin typeface="Goudy Old Style"/>
            </a:rPr>
            <a:t>Three cards same rank</a:t>
          </a:r>
        </a:p>
      </dgm:t>
    </dgm:pt>
    <dgm:pt modelId="{801A4CCB-0CFA-4454-8280-E31585C8E9F3}" type="parTrans" cxnId="{7C3B5586-8B74-4C46-97A8-651F52A59A9C}">
      <dgm:prSet/>
      <dgm:spPr/>
      <dgm:t>
        <a:bodyPr/>
        <a:lstStyle/>
        <a:p>
          <a:endParaRPr lang="en-US"/>
        </a:p>
      </dgm:t>
    </dgm:pt>
    <dgm:pt modelId="{E672EAFD-BE01-46A5-B7A1-068EA2A30E6F}" type="sibTrans" cxnId="{7C3B5586-8B74-4C46-97A8-651F52A59A9C}">
      <dgm:prSet/>
      <dgm:spPr/>
      <dgm:t>
        <a:bodyPr/>
        <a:lstStyle/>
        <a:p>
          <a:endParaRPr lang="en-US"/>
        </a:p>
      </dgm:t>
    </dgm:pt>
    <dgm:pt modelId="{DBAC8A98-5931-4533-A143-D1801B9A120C}">
      <dgm:prSet phldr="0"/>
      <dgm:spPr/>
      <dgm:t>
        <a:bodyPr/>
        <a:lstStyle/>
        <a:p>
          <a:r>
            <a:rPr lang="en-US">
              <a:latin typeface="Goudy Old Style"/>
            </a:rPr>
            <a:t>Two pairs of same ranked cards </a:t>
          </a:r>
        </a:p>
      </dgm:t>
    </dgm:pt>
    <dgm:pt modelId="{05B9F03E-00E1-473F-B782-20197CCF7B18}" type="parTrans" cxnId="{C78C0CE7-FF84-414A-BD80-03E7A21F6067}">
      <dgm:prSet/>
      <dgm:spPr/>
      <dgm:t>
        <a:bodyPr/>
        <a:lstStyle/>
        <a:p>
          <a:endParaRPr lang="en-US"/>
        </a:p>
      </dgm:t>
    </dgm:pt>
    <dgm:pt modelId="{B6083522-3268-4142-AF76-F42FDF65E2E0}" type="sibTrans" cxnId="{C78C0CE7-FF84-414A-BD80-03E7A21F6067}">
      <dgm:prSet/>
      <dgm:spPr/>
      <dgm:t>
        <a:bodyPr/>
        <a:lstStyle/>
        <a:p>
          <a:endParaRPr lang="en-US"/>
        </a:p>
      </dgm:t>
    </dgm:pt>
    <dgm:pt modelId="{716A0E13-25FA-4428-8FA8-2BA2BF92C52C}">
      <dgm:prSet phldr="0"/>
      <dgm:spPr/>
      <dgm:t>
        <a:bodyPr/>
        <a:lstStyle/>
        <a:p>
          <a:r>
            <a:rPr lang="en-US">
              <a:latin typeface="Goudy Old Style"/>
            </a:rPr>
            <a:t>Pair of same ranked cards</a:t>
          </a:r>
        </a:p>
      </dgm:t>
    </dgm:pt>
    <dgm:pt modelId="{E065A59F-6C21-4B36-9227-A50B29EF1E95}" type="parTrans" cxnId="{D6E74A76-D682-443F-B6C4-7EA96C4AF133}">
      <dgm:prSet/>
      <dgm:spPr/>
      <dgm:t>
        <a:bodyPr/>
        <a:lstStyle/>
        <a:p>
          <a:endParaRPr lang="en-US"/>
        </a:p>
      </dgm:t>
    </dgm:pt>
    <dgm:pt modelId="{72B2125E-9D06-42B8-BA46-B3F311754E1E}" type="sibTrans" cxnId="{D6E74A76-D682-443F-B6C4-7EA96C4AF133}">
      <dgm:prSet/>
      <dgm:spPr/>
      <dgm:t>
        <a:bodyPr/>
        <a:lstStyle/>
        <a:p>
          <a:endParaRPr lang="en-US"/>
        </a:p>
      </dgm:t>
    </dgm:pt>
    <dgm:pt modelId="{32832752-BD3E-4589-9BFB-2E7A8B106177}">
      <dgm:prSet phldr="0"/>
      <dgm:spPr/>
      <dgm:t>
        <a:bodyPr/>
        <a:lstStyle/>
        <a:p>
          <a:r>
            <a:rPr lang="en-US">
              <a:latin typeface="Goudy Old Style"/>
            </a:rPr>
            <a:t>No other matches can be found. Highest Card represents hand</a:t>
          </a:r>
          <a:endParaRPr lang="en-US"/>
        </a:p>
      </dgm:t>
    </dgm:pt>
    <dgm:pt modelId="{93927471-2D1C-4045-A6BE-73F3802FD85B}" type="parTrans" cxnId="{C89B6358-4328-4FFB-989F-FFDA70588EDD}">
      <dgm:prSet/>
      <dgm:spPr/>
      <dgm:t>
        <a:bodyPr/>
        <a:lstStyle/>
        <a:p>
          <a:endParaRPr lang="en-US"/>
        </a:p>
      </dgm:t>
    </dgm:pt>
    <dgm:pt modelId="{77624D7E-E128-44C6-A8D7-D1AA324274E8}" type="sibTrans" cxnId="{C89B6358-4328-4FFB-989F-FFDA70588EDD}">
      <dgm:prSet/>
      <dgm:spPr/>
      <dgm:t>
        <a:bodyPr/>
        <a:lstStyle/>
        <a:p>
          <a:endParaRPr lang="en-US"/>
        </a:p>
      </dgm:t>
    </dgm:pt>
    <dgm:pt modelId="{02DAC00C-5592-49A1-9ECA-15360BE3331C}" type="pres">
      <dgm:prSet presAssocID="{EF140972-523A-47BA-B8E1-D31EC2D53F41}" presName="Name0" presStyleCnt="0">
        <dgm:presLayoutVars>
          <dgm:dir/>
          <dgm:animLvl val="lvl"/>
          <dgm:resizeHandles val="exact"/>
        </dgm:presLayoutVars>
      </dgm:prSet>
      <dgm:spPr/>
    </dgm:pt>
    <dgm:pt modelId="{07C53EBF-5034-4363-A389-E9FD350F6764}" type="pres">
      <dgm:prSet presAssocID="{19C09FA3-9ABD-45F9-AB62-F634C89AA48C}" presName="Name8" presStyleCnt="0"/>
      <dgm:spPr/>
    </dgm:pt>
    <dgm:pt modelId="{2DBD459C-E641-4D5E-81A9-73FC5E92BE2C}" type="pres">
      <dgm:prSet presAssocID="{19C09FA3-9ABD-45F9-AB62-F634C89AA48C}" presName="acctBkgd" presStyleLbl="alignAcc1" presStyleIdx="0" presStyleCnt="10"/>
      <dgm:spPr/>
    </dgm:pt>
    <dgm:pt modelId="{606DF5A3-868D-4252-A925-EB6F5982D483}" type="pres">
      <dgm:prSet presAssocID="{19C09FA3-9ABD-45F9-AB62-F634C89AA48C}" presName="acctTx" presStyleLbl="alignAcc1" presStyleIdx="0" presStyleCnt="10">
        <dgm:presLayoutVars>
          <dgm:bulletEnabled val="1"/>
        </dgm:presLayoutVars>
      </dgm:prSet>
      <dgm:spPr/>
    </dgm:pt>
    <dgm:pt modelId="{257960BF-B2FB-4934-B2A2-740F377D6E9F}" type="pres">
      <dgm:prSet presAssocID="{19C09FA3-9ABD-45F9-AB62-F634C89AA48C}" presName="level" presStyleLbl="node1" presStyleIdx="0" presStyleCnt="10">
        <dgm:presLayoutVars>
          <dgm:chMax val="1"/>
          <dgm:bulletEnabled val="1"/>
        </dgm:presLayoutVars>
      </dgm:prSet>
      <dgm:spPr/>
    </dgm:pt>
    <dgm:pt modelId="{C1835431-EF84-44ED-9B9B-F8FD7621DC5A}" type="pres">
      <dgm:prSet presAssocID="{19C09FA3-9ABD-45F9-AB62-F634C89AA4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A11F6FD-F267-45B4-AFD2-7F68253F4BAA}" type="pres">
      <dgm:prSet presAssocID="{304B178C-DF39-4684-A595-AD5D3888286C}" presName="Name8" presStyleCnt="0"/>
      <dgm:spPr/>
    </dgm:pt>
    <dgm:pt modelId="{F0BCC2C2-8DF6-453C-871B-4C384A791F31}" type="pres">
      <dgm:prSet presAssocID="{304B178C-DF39-4684-A595-AD5D3888286C}" presName="acctBkgd" presStyleLbl="alignAcc1" presStyleIdx="1" presStyleCnt="10"/>
      <dgm:spPr/>
    </dgm:pt>
    <dgm:pt modelId="{89EBE247-3BB0-4424-B019-9987FA6EF5FD}" type="pres">
      <dgm:prSet presAssocID="{304B178C-DF39-4684-A595-AD5D3888286C}" presName="acctTx" presStyleLbl="alignAcc1" presStyleIdx="1" presStyleCnt="10">
        <dgm:presLayoutVars>
          <dgm:bulletEnabled val="1"/>
        </dgm:presLayoutVars>
      </dgm:prSet>
      <dgm:spPr/>
    </dgm:pt>
    <dgm:pt modelId="{CAC4674A-1BC1-4423-9AD2-C79B4DAEC483}" type="pres">
      <dgm:prSet presAssocID="{304B178C-DF39-4684-A595-AD5D3888286C}" presName="level" presStyleLbl="node1" presStyleIdx="1" presStyleCnt="10">
        <dgm:presLayoutVars>
          <dgm:chMax val="1"/>
          <dgm:bulletEnabled val="1"/>
        </dgm:presLayoutVars>
      </dgm:prSet>
      <dgm:spPr/>
    </dgm:pt>
    <dgm:pt modelId="{5AE128FA-7558-488C-83C3-F835161A53AE}" type="pres">
      <dgm:prSet presAssocID="{304B178C-DF39-4684-A595-AD5D388828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D9CDD3-4C9B-41BB-899F-8A7F6C0B29CD}" type="pres">
      <dgm:prSet presAssocID="{42689446-2B8D-4911-91FE-096CC2B0180D}" presName="Name8" presStyleCnt="0"/>
      <dgm:spPr/>
    </dgm:pt>
    <dgm:pt modelId="{BDFCA968-4E99-4A39-8277-C327FEB49D74}" type="pres">
      <dgm:prSet presAssocID="{42689446-2B8D-4911-91FE-096CC2B0180D}" presName="acctBkgd" presStyleLbl="alignAcc1" presStyleIdx="2" presStyleCnt="10"/>
      <dgm:spPr/>
    </dgm:pt>
    <dgm:pt modelId="{4709AB27-B740-46ED-B67C-9DC5224D4571}" type="pres">
      <dgm:prSet presAssocID="{42689446-2B8D-4911-91FE-096CC2B0180D}" presName="acctTx" presStyleLbl="alignAcc1" presStyleIdx="2" presStyleCnt="10">
        <dgm:presLayoutVars>
          <dgm:bulletEnabled val="1"/>
        </dgm:presLayoutVars>
      </dgm:prSet>
      <dgm:spPr/>
    </dgm:pt>
    <dgm:pt modelId="{2061C9FE-353C-4E8E-8CF2-BEBCE607E3C1}" type="pres">
      <dgm:prSet presAssocID="{42689446-2B8D-4911-91FE-096CC2B0180D}" presName="level" presStyleLbl="node1" presStyleIdx="2" presStyleCnt="10">
        <dgm:presLayoutVars>
          <dgm:chMax val="1"/>
          <dgm:bulletEnabled val="1"/>
        </dgm:presLayoutVars>
      </dgm:prSet>
      <dgm:spPr/>
    </dgm:pt>
    <dgm:pt modelId="{EAADA099-2F76-418C-8923-22DD334F42EC}" type="pres">
      <dgm:prSet presAssocID="{42689446-2B8D-4911-91FE-096CC2B018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680A59-67D8-49F2-958C-61206D5E7C3A}" type="pres">
      <dgm:prSet presAssocID="{11CA7741-E612-42C1-A514-A6B801E4F320}" presName="Name8" presStyleCnt="0"/>
      <dgm:spPr/>
    </dgm:pt>
    <dgm:pt modelId="{63F845C2-B8EF-4318-8ABB-3DB06137026C}" type="pres">
      <dgm:prSet presAssocID="{11CA7741-E612-42C1-A514-A6B801E4F320}" presName="acctBkgd" presStyleLbl="alignAcc1" presStyleIdx="3" presStyleCnt="10"/>
      <dgm:spPr/>
    </dgm:pt>
    <dgm:pt modelId="{7B2D6300-7DDE-4139-AB0A-F4859CBCEE5F}" type="pres">
      <dgm:prSet presAssocID="{11CA7741-E612-42C1-A514-A6B801E4F320}" presName="acctTx" presStyleLbl="alignAcc1" presStyleIdx="3" presStyleCnt="10">
        <dgm:presLayoutVars>
          <dgm:bulletEnabled val="1"/>
        </dgm:presLayoutVars>
      </dgm:prSet>
      <dgm:spPr/>
    </dgm:pt>
    <dgm:pt modelId="{18734049-37DF-444C-B956-027B0074F1B9}" type="pres">
      <dgm:prSet presAssocID="{11CA7741-E612-42C1-A514-A6B801E4F320}" presName="level" presStyleLbl="node1" presStyleIdx="3" presStyleCnt="10">
        <dgm:presLayoutVars>
          <dgm:chMax val="1"/>
          <dgm:bulletEnabled val="1"/>
        </dgm:presLayoutVars>
      </dgm:prSet>
      <dgm:spPr/>
    </dgm:pt>
    <dgm:pt modelId="{2A43E9B4-D715-4142-8FD3-CA6278D5A1A6}" type="pres">
      <dgm:prSet presAssocID="{11CA7741-E612-42C1-A514-A6B801E4F32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FEFF2BF-7DE5-4C68-8108-EAA1D118CBFF}" type="pres">
      <dgm:prSet presAssocID="{CA3DFACD-B307-4C07-B339-920288A9A7A3}" presName="Name8" presStyleCnt="0"/>
      <dgm:spPr/>
    </dgm:pt>
    <dgm:pt modelId="{A15AFED0-4198-4E92-AFD0-D4BE42C9A63E}" type="pres">
      <dgm:prSet presAssocID="{CA3DFACD-B307-4C07-B339-920288A9A7A3}" presName="acctBkgd" presStyleLbl="alignAcc1" presStyleIdx="4" presStyleCnt="10"/>
      <dgm:spPr/>
    </dgm:pt>
    <dgm:pt modelId="{51C6E6E4-DCD6-4D0A-A991-B7A5B16F0C4B}" type="pres">
      <dgm:prSet presAssocID="{CA3DFACD-B307-4C07-B339-920288A9A7A3}" presName="acctTx" presStyleLbl="alignAcc1" presStyleIdx="4" presStyleCnt="10">
        <dgm:presLayoutVars>
          <dgm:bulletEnabled val="1"/>
        </dgm:presLayoutVars>
      </dgm:prSet>
      <dgm:spPr/>
    </dgm:pt>
    <dgm:pt modelId="{8D8BC300-173F-46F9-8EDC-3C5F4D208241}" type="pres">
      <dgm:prSet presAssocID="{CA3DFACD-B307-4C07-B339-920288A9A7A3}" presName="level" presStyleLbl="node1" presStyleIdx="4" presStyleCnt="10">
        <dgm:presLayoutVars>
          <dgm:chMax val="1"/>
          <dgm:bulletEnabled val="1"/>
        </dgm:presLayoutVars>
      </dgm:prSet>
      <dgm:spPr/>
    </dgm:pt>
    <dgm:pt modelId="{2F360219-95C7-4475-A544-3B69812F0BC9}" type="pres">
      <dgm:prSet presAssocID="{CA3DFACD-B307-4C07-B339-920288A9A7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0B13314-5EC9-40DA-A304-FDE97276D761}" type="pres">
      <dgm:prSet presAssocID="{2EEB97EC-ADB7-4DB5-B9B5-FF0E210D630B}" presName="Name8" presStyleCnt="0"/>
      <dgm:spPr/>
    </dgm:pt>
    <dgm:pt modelId="{B9B4DB6B-F85C-4F6B-82ED-D883A87749E9}" type="pres">
      <dgm:prSet presAssocID="{2EEB97EC-ADB7-4DB5-B9B5-FF0E210D630B}" presName="acctBkgd" presStyleLbl="alignAcc1" presStyleIdx="5" presStyleCnt="10"/>
      <dgm:spPr/>
    </dgm:pt>
    <dgm:pt modelId="{E8BBF50D-B24A-48DD-9EC1-321DADA98947}" type="pres">
      <dgm:prSet presAssocID="{2EEB97EC-ADB7-4DB5-B9B5-FF0E210D630B}" presName="acctTx" presStyleLbl="alignAcc1" presStyleIdx="5" presStyleCnt="10">
        <dgm:presLayoutVars>
          <dgm:bulletEnabled val="1"/>
        </dgm:presLayoutVars>
      </dgm:prSet>
      <dgm:spPr/>
    </dgm:pt>
    <dgm:pt modelId="{D5259083-DDCC-42FC-9CCF-924D7D5BFB5A}" type="pres">
      <dgm:prSet presAssocID="{2EEB97EC-ADB7-4DB5-B9B5-FF0E210D630B}" presName="level" presStyleLbl="node1" presStyleIdx="5" presStyleCnt="10">
        <dgm:presLayoutVars>
          <dgm:chMax val="1"/>
          <dgm:bulletEnabled val="1"/>
        </dgm:presLayoutVars>
      </dgm:prSet>
      <dgm:spPr/>
    </dgm:pt>
    <dgm:pt modelId="{0410042F-8314-4374-9BD7-FEA393F6DD13}" type="pres">
      <dgm:prSet presAssocID="{2EEB97EC-ADB7-4DB5-B9B5-FF0E210D630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A5972D6-18D8-4425-8331-F9111C212463}" type="pres">
      <dgm:prSet presAssocID="{C23B48A6-481D-456D-9FA1-076A3E668B2A}" presName="Name8" presStyleCnt="0"/>
      <dgm:spPr/>
    </dgm:pt>
    <dgm:pt modelId="{3F75E215-6ADE-46E8-9877-4D6BD0E4C95E}" type="pres">
      <dgm:prSet presAssocID="{C23B48A6-481D-456D-9FA1-076A3E668B2A}" presName="acctBkgd" presStyleLbl="alignAcc1" presStyleIdx="6" presStyleCnt="10"/>
      <dgm:spPr/>
    </dgm:pt>
    <dgm:pt modelId="{02AA28AE-985C-41FC-834E-D2BE83E20A37}" type="pres">
      <dgm:prSet presAssocID="{C23B48A6-481D-456D-9FA1-076A3E668B2A}" presName="acctTx" presStyleLbl="alignAcc1" presStyleIdx="6" presStyleCnt="10">
        <dgm:presLayoutVars>
          <dgm:bulletEnabled val="1"/>
        </dgm:presLayoutVars>
      </dgm:prSet>
      <dgm:spPr/>
    </dgm:pt>
    <dgm:pt modelId="{60647DEE-FC7A-47DB-96D0-54E60D7865EC}" type="pres">
      <dgm:prSet presAssocID="{C23B48A6-481D-456D-9FA1-076A3E668B2A}" presName="level" presStyleLbl="node1" presStyleIdx="6" presStyleCnt="10">
        <dgm:presLayoutVars>
          <dgm:chMax val="1"/>
          <dgm:bulletEnabled val="1"/>
        </dgm:presLayoutVars>
      </dgm:prSet>
      <dgm:spPr/>
    </dgm:pt>
    <dgm:pt modelId="{D26660B2-9019-43FC-83AE-18B2B436A58C}" type="pres">
      <dgm:prSet presAssocID="{C23B48A6-481D-456D-9FA1-076A3E668B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01896C9-A81A-417C-82D0-4AB2DB4B34E6}" type="pres">
      <dgm:prSet presAssocID="{74C7373A-2E38-45E1-8F16-5E34DF61193E}" presName="Name8" presStyleCnt="0"/>
      <dgm:spPr/>
    </dgm:pt>
    <dgm:pt modelId="{D4EECE1E-C5D9-4AD7-B249-062A40BD682A}" type="pres">
      <dgm:prSet presAssocID="{74C7373A-2E38-45E1-8F16-5E34DF61193E}" presName="acctBkgd" presStyleLbl="alignAcc1" presStyleIdx="7" presStyleCnt="10"/>
      <dgm:spPr/>
    </dgm:pt>
    <dgm:pt modelId="{3E024196-FEC2-4A9A-B097-D73167B5A724}" type="pres">
      <dgm:prSet presAssocID="{74C7373A-2E38-45E1-8F16-5E34DF61193E}" presName="acctTx" presStyleLbl="alignAcc1" presStyleIdx="7" presStyleCnt="10">
        <dgm:presLayoutVars>
          <dgm:bulletEnabled val="1"/>
        </dgm:presLayoutVars>
      </dgm:prSet>
      <dgm:spPr/>
    </dgm:pt>
    <dgm:pt modelId="{4B409200-8DCA-4AD9-8544-A47C7F8A848F}" type="pres">
      <dgm:prSet presAssocID="{74C7373A-2E38-45E1-8F16-5E34DF61193E}" presName="level" presStyleLbl="node1" presStyleIdx="7" presStyleCnt="10">
        <dgm:presLayoutVars>
          <dgm:chMax val="1"/>
          <dgm:bulletEnabled val="1"/>
        </dgm:presLayoutVars>
      </dgm:prSet>
      <dgm:spPr/>
    </dgm:pt>
    <dgm:pt modelId="{88DD5A0A-B5FB-4315-B3FD-B41D2117960C}" type="pres">
      <dgm:prSet presAssocID="{74C7373A-2E38-45E1-8F16-5E34DF61193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2313A3E-FE5D-49C1-BB63-66EEDE52F797}" type="pres">
      <dgm:prSet presAssocID="{F381EEF9-4572-4E1E-88C1-68F221A5CD29}" presName="Name8" presStyleCnt="0"/>
      <dgm:spPr/>
    </dgm:pt>
    <dgm:pt modelId="{9BB408C9-5D00-4FBA-BE15-A0567731D476}" type="pres">
      <dgm:prSet presAssocID="{F381EEF9-4572-4E1E-88C1-68F221A5CD29}" presName="acctBkgd" presStyleLbl="alignAcc1" presStyleIdx="8" presStyleCnt="10"/>
      <dgm:spPr/>
    </dgm:pt>
    <dgm:pt modelId="{8B20DB1B-6AEF-4B9C-90DC-DBFF785987F2}" type="pres">
      <dgm:prSet presAssocID="{F381EEF9-4572-4E1E-88C1-68F221A5CD29}" presName="acctTx" presStyleLbl="alignAcc1" presStyleIdx="8" presStyleCnt="10">
        <dgm:presLayoutVars>
          <dgm:bulletEnabled val="1"/>
        </dgm:presLayoutVars>
      </dgm:prSet>
      <dgm:spPr/>
    </dgm:pt>
    <dgm:pt modelId="{BB98409C-7315-45A8-9A88-087396701722}" type="pres">
      <dgm:prSet presAssocID="{F381EEF9-4572-4E1E-88C1-68F221A5CD29}" presName="level" presStyleLbl="node1" presStyleIdx="8" presStyleCnt="10">
        <dgm:presLayoutVars>
          <dgm:chMax val="1"/>
          <dgm:bulletEnabled val="1"/>
        </dgm:presLayoutVars>
      </dgm:prSet>
      <dgm:spPr/>
    </dgm:pt>
    <dgm:pt modelId="{58F12C74-9669-496C-B688-28444C8CD5E1}" type="pres">
      <dgm:prSet presAssocID="{F381EEF9-4572-4E1E-88C1-68F221A5CD2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B1B100A-FB67-42D8-A9F5-3720D38EB05F}" type="pres">
      <dgm:prSet presAssocID="{96D618D8-ACAA-43A9-8589-859B62C47861}" presName="Name8" presStyleCnt="0"/>
      <dgm:spPr/>
    </dgm:pt>
    <dgm:pt modelId="{DFFFABA7-18B0-4539-9D5B-2B27BF2ED656}" type="pres">
      <dgm:prSet presAssocID="{96D618D8-ACAA-43A9-8589-859B62C47861}" presName="acctBkgd" presStyleLbl="alignAcc1" presStyleIdx="9" presStyleCnt="10"/>
      <dgm:spPr/>
    </dgm:pt>
    <dgm:pt modelId="{081627F6-6054-4C98-8FF5-94C6B2B75607}" type="pres">
      <dgm:prSet presAssocID="{96D618D8-ACAA-43A9-8589-859B62C47861}" presName="acctTx" presStyleLbl="alignAcc1" presStyleIdx="9" presStyleCnt="10">
        <dgm:presLayoutVars>
          <dgm:bulletEnabled val="1"/>
        </dgm:presLayoutVars>
      </dgm:prSet>
      <dgm:spPr/>
    </dgm:pt>
    <dgm:pt modelId="{422329DF-2F10-4185-87C1-2C616DCC5796}" type="pres">
      <dgm:prSet presAssocID="{96D618D8-ACAA-43A9-8589-859B62C47861}" presName="level" presStyleLbl="node1" presStyleIdx="9" presStyleCnt="10">
        <dgm:presLayoutVars>
          <dgm:chMax val="1"/>
          <dgm:bulletEnabled val="1"/>
        </dgm:presLayoutVars>
      </dgm:prSet>
      <dgm:spPr/>
    </dgm:pt>
    <dgm:pt modelId="{72423530-E44A-49E7-81E5-2DCAACD8F098}" type="pres">
      <dgm:prSet presAssocID="{96D618D8-ACAA-43A9-8589-859B62C4786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32DAD08-98A2-451A-B355-749918F02D32}" type="presOf" srcId="{32832752-BD3E-4589-9BFB-2E7A8B106177}" destId="{081627F6-6054-4C98-8FF5-94C6B2B75607}" srcOrd="1" destOrd="0" presId="urn:microsoft.com/office/officeart/2005/8/layout/pyramid1"/>
    <dgm:cxn modelId="{18A4AD1B-FF78-4F70-9516-AE3297F75B7B}" type="presOf" srcId="{CA3DFACD-B307-4C07-B339-920288A9A7A3}" destId="{8D8BC300-173F-46F9-8EDC-3C5F4D208241}" srcOrd="0" destOrd="0" presId="urn:microsoft.com/office/officeart/2005/8/layout/pyramid1"/>
    <dgm:cxn modelId="{6599031D-883B-4359-976D-4528657D9384}" type="presOf" srcId="{42689446-2B8D-4911-91FE-096CC2B0180D}" destId="{2061C9FE-353C-4E8E-8CF2-BEBCE607E3C1}" srcOrd="0" destOrd="0" presId="urn:microsoft.com/office/officeart/2005/8/layout/pyramid1"/>
    <dgm:cxn modelId="{B0E20020-30D2-4261-8D24-FE98CE7162E1}" type="presOf" srcId="{74C7373A-2E38-45E1-8F16-5E34DF61193E}" destId="{4B409200-8DCA-4AD9-8544-A47C7F8A848F}" srcOrd="0" destOrd="0" presId="urn:microsoft.com/office/officeart/2005/8/layout/pyramid1"/>
    <dgm:cxn modelId="{7DA37C27-98BE-443F-972A-643183FD870A}" type="presOf" srcId="{96D618D8-ACAA-43A9-8589-859B62C47861}" destId="{422329DF-2F10-4185-87C1-2C616DCC5796}" srcOrd="0" destOrd="0" presId="urn:microsoft.com/office/officeart/2005/8/layout/pyramid1"/>
    <dgm:cxn modelId="{6FDB6A2B-AE40-4DB4-A005-0CC487343AFF}" srcId="{EF140972-523A-47BA-B8E1-D31EC2D53F41}" destId="{CA3DFACD-B307-4C07-B339-920288A9A7A3}" srcOrd="4" destOrd="0" parTransId="{3A6FAE09-9A6D-4C1A-A243-52D4680EC059}" sibTransId="{CDCE594D-DAC5-47A5-8C02-AC7CEDC153B2}"/>
    <dgm:cxn modelId="{5152C12C-FE8A-467A-A4B6-D06E74B745D8}" srcId="{EF140972-523A-47BA-B8E1-D31EC2D53F41}" destId="{2EEB97EC-ADB7-4DB5-B9B5-FF0E210D630B}" srcOrd="5" destOrd="0" parTransId="{7BD6FCE8-0111-4436-AEF2-933D9B654F5D}" sibTransId="{B00263A1-4813-4797-9E1E-B08165C4F529}"/>
    <dgm:cxn modelId="{C9503931-95D4-484B-9CF9-90244BA8A95C}" type="presOf" srcId="{85E8A1DC-1A8E-4065-AA95-C1BE7A106D8D}" destId="{A15AFED0-4198-4E92-AFD0-D4BE42C9A63E}" srcOrd="0" destOrd="0" presId="urn:microsoft.com/office/officeart/2005/8/layout/pyramid1"/>
    <dgm:cxn modelId="{F659D739-34F3-450A-BC19-1E35B8AB8143}" type="presOf" srcId="{85E8A1DC-1A8E-4065-AA95-C1BE7A106D8D}" destId="{51C6E6E4-DCD6-4D0A-A991-B7A5B16F0C4B}" srcOrd="1" destOrd="0" presId="urn:microsoft.com/office/officeart/2005/8/layout/pyramid1"/>
    <dgm:cxn modelId="{996F243A-8AE0-48C2-AB3B-D1BC683C0BFA}" type="presOf" srcId="{822EF4F0-F612-4D8D-953E-1C78F4CC6876}" destId="{606DF5A3-868D-4252-A925-EB6F5982D483}" srcOrd="1" destOrd="0" presId="urn:microsoft.com/office/officeart/2005/8/layout/pyramid1"/>
    <dgm:cxn modelId="{5894833D-0EB8-4934-9037-7FBA7F955E57}" srcId="{EF140972-523A-47BA-B8E1-D31EC2D53F41}" destId="{74C7373A-2E38-45E1-8F16-5E34DF61193E}" srcOrd="7" destOrd="0" parTransId="{AB5A98C2-E171-41D0-9FB7-9CC85A730376}" sibTransId="{47881719-75F2-4521-A18F-CB3D8CB28B49}"/>
    <dgm:cxn modelId="{B70D453E-ADAA-485E-8EA6-EB66249D8057}" srcId="{EF140972-523A-47BA-B8E1-D31EC2D53F41}" destId="{19C09FA3-9ABD-45F9-AB62-F634C89AA48C}" srcOrd="0" destOrd="0" parTransId="{680AE5B2-5084-4143-9212-9AAA494EF4A6}" sibTransId="{F691F488-27AC-4F19-B653-989F65EB7EEF}"/>
    <dgm:cxn modelId="{F60A0E63-BCEC-42E2-9ACC-C94EB2634E9E}" type="presOf" srcId="{506BA69E-CEA6-46FE-8764-B29CC490555C}" destId="{4709AB27-B740-46ED-B67C-9DC5224D4571}" srcOrd="1" destOrd="0" presId="urn:microsoft.com/office/officeart/2005/8/layout/pyramid1"/>
    <dgm:cxn modelId="{8D312D63-ED90-48B3-AC4E-52F5D6880340}" type="presOf" srcId="{822EF4F0-F612-4D8D-953E-1C78F4CC6876}" destId="{2DBD459C-E641-4D5E-81A9-73FC5E92BE2C}" srcOrd="0" destOrd="0" presId="urn:microsoft.com/office/officeart/2005/8/layout/pyramid1"/>
    <dgm:cxn modelId="{A1286B43-C2FC-4F24-8B69-AEEF60921EC7}" type="presOf" srcId="{716A0E13-25FA-4428-8FA8-2BA2BF92C52C}" destId="{8B20DB1B-6AEF-4B9C-90DC-DBFF785987F2}" srcOrd="1" destOrd="0" presId="urn:microsoft.com/office/officeart/2005/8/layout/pyramid1"/>
    <dgm:cxn modelId="{FACD2164-BA9C-4EC4-AE3B-8287095E75FF}" srcId="{11CA7741-E612-42C1-A514-A6B801E4F320}" destId="{BB7E7902-0FA3-4E1E-9058-4303AEB02CC6}" srcOrd="0" destOrd="0" parTransId="{7E963CCC-B156-48F7-BC1D-F592D0981080}" sibTransId="{B58DBB8B-405E-4B5C-9161-3B009A4EF810}"/>
    <dgm:cxn modelId="{818C0766-431B-4E57-A872-6DE716CB1BD9}" srcId="{EF140972-523A-47BA-B8E1-D31EC2D53F41}" destId="{304B178C-DF39-4684-A595-AD5D3888286C}" srcOrd="1" destOrd="0" parTransId="{FF3F4A0E-B79D-4B62-9F06-A5AFF5185CDA}" sibTransId="{84DCCAB0-2497-4A19-85C9-CAC84DDED13E}"/>
    <dgm:cxn modelId="{9BFC0D67-D75B-43C2-A104-AD3EEC67A6DC}" type="presOf" srcId="{2EEB97EC-ADB7-4DB5-B9B5-FF0E210D630B}" destId="{0410042F-8314-4374-9BD7-FEA393F6DD13}" srcOrd="1" destOrd="0" presId="urn:microsoft.com/office/officeart/2005/8/layout/pyramid1"/>
    <dgm:cxn modelId="{C3CE6A48-3512-4400-9706-C96B72ED31AF}" srcId="{304B178C-DF39-4684-A595-AD5D3888286C}" destId="{FAD98563-4B51-4939-9467-C1EDDEEB17FD}" srcOrd="0" destOrd="0" parTransId="{93562212-18FE-4BDF-B295-7E09B5B7C16C}" sibTransId="{BB7423A2-AD94-428D-9B13-0B4A3E476912}"/>
    <dgm:cxn modelId="{62E9A168-6BA5-40D4-A20A-828168CCE8AB}" type="presOf" srcId="{91BA091D-65C8-4236-8ED9-6B0C2BBDE4DD}" destId="{B9B4DB6B-F85C-4F6B-82ED-D883A87749E9}" srcOrd="0" destOrd="0" presId="urn:microsoft.com/office/officeart/2005/8/layout/pyramid1"/>
    <dgm:cxn modelId="{B5CBE24A-510A-4FB2-A5FD-89F094CF7714}" type="presOf" srcId="{BB7E7902-0FA3-4E1E-9058-4303AEB02CC6}" destId="{63F845C2-B8EF-4318-8ABB-3DB06137026C}" srcOrd="0" destOrd="0" presId="urn:microsoft.com/office/officeart/2005/8/layout/pyramid1"/>
    <dgm:cxn modelId="{ED0FEF6B-0DFB-4C31-951A-EE23871CD345}" type="presOf" srcId="{506BA69E-CEA6-46FE-8764-B29CC490555C}" destId="{BDFCA968-4E99-4A39-8277-C327FEB49D74}" srcOrd="0" destOrd="0" presId="urn:microsoft.com/office/officeart/2005/8/layout/pyramid1"/>
    <dgm:cxn modelId="{2CE0F44E-D0D8-44EA-9A7C-D133F5522D48}" type="presOf" srcId="{42689446-2B8D-4911-91FE-096CC2B0180D}" destId="{EAADA099-2F76-418C-8923-22DD334F42EC}" srcOrd="1" destOrd="0" presId="urn:microsoft.com/office/officeart/2005/8/layout/pyramid1"/>
    <dgm:cxn modelId="{4ED9AD71-1B8C-40FE-860D-BA1F97B61194}" type="presOf" srcId="{F381EEF9-4572-4E1E-88C1-68F221A5CD29}" destId="{58F12C74-9669-496C-B688-28444C8CD5E1}" srcOrd="1" destOrd="0" presId="urn:microsoft.com/office/officeart/2005/8/layout/pyramid1"/>
    <dgm:cxn modelId="{D6E74A76-D682-443F-B6C4-7EA96C4AF133}" srcId="{F381EEF9-4572-4E1E-88C1-68F221A5CD29}" destId="{716A0E13-25FA-4428-8FA8-2BA2BF92C52C}" srcOrd="0" destOrd="0" parTransId="{E065A59F-6C21-4B36-9227-A50B29EF1E95}" sibTransId="{72B2125E-9D06-42B8-BA46-B3F311754E1E}"/>
    <dgm:cxn modelId="{C89B6358-4328-4FFB-989F-FFDA70588EDD}" srcId="{96D618D8-ACAA-43A9-8589-859B62C47861}" destId="{32832752-BD3E-4589-9BFB-2E7A8B106177}" srcOrd="0" destOrd="0" parTransId="{93927471-2D1C-4045-A6BE-73F3802FD85B}" sibTransId="{77624D7E-E128-44C6-A8D7-D1AA324274E8}"/>
    <dgm:cxn modelId="{942C4179-3DAC-41AC-BB1E-B779D15E204A}" srcId="{EF140972-523A-47BA-B8E1-D31EC2D53F41}" destId="{11CA7741-E612-42C1-A514-A6B801E4F320}" srcOrd="3" destOrd="0" parTransId="{BB876A3F-E212-4530-BFF6-6247CC63999E}" sibTransId="{1B2A5797-5D1A-417D-A0EA-5AE474D4675E}"/>
    <dgm:cxn modelId="{9D25027A-CD25-4C93-B35C-C3C69AAD6196}" srcId="{EF140972-523A-47BA-B8E1-D31EC2D53F41}" destId="{96D618D8-ACAA-43A9-8589-859B62C47861}" srcOrd="9" destOrd="0" parTransId="{8D07DD7E-1E71-4469-8F82-B35E4267ECD7}" sibTransId="{D30BA4CC-34A1-4EF8-9ED8-7770F4CF369A}"/>
    <dgm:cxn modelId="{2DD9E37A-BBF4-4F25-B371-022446C02AD8}" type="presOf" srcId="{FAD98563-4B51-4939-9467-C1EDDEEB17FD}" destId="{89EBE247-3BB0-4424-B019-9987FA6EF5FD}" srcOrd="1" destOrd="0" presId="urn:microsoft.com/office/officeart/2005/8/layout/pyramid1"/>
    <dgm:cxn modelId="{7C3B5586-8B74-4C46-97A8-651F52A59A9C}" srcId="{C23B48A6-481D-456D-9FA1-076A3E668B2A}" destId="{FFC148A4-E81E-41EC-99D4-4336191D4AB8}" srcOrd="0" destOrd="0" parTransId="{801A4CCB-0CFA-4454-8280-E31585C8E9F3}" sibTransId="{E672EAFD-BE01-46A5-B7A1-068EA2A30E6F}"/>
    <dgm:cxn modelId="{2ED8768A-56CB-4616-ABBF-57E00C826E1A}" type="presOf" srcId="{74C7373A-2E38-45E1-8F16-5E34DF61193E}" destId="{88DD5A0A-B5FB-4315-B3FD-B41D2117960C}" srcOrd="1" destOrd="0" presId="urn:microsoft.com/office/officeart/2005/8/layout/pyramid1"/>
    <dgm:cxn modelId="{47526F8D-87C5-4AAE-BB60-9CB57B031217}" type="presOf" srcId="{C23B48A6-481D-456D-9FA1-076A3E668B2A}" destId="{D26660B2-9019-43FC-83AE-18B2B436A58C}" srcOrd="1" destOrd="0" presId="urn:microsoft.com/office/officeart/2005/8/layout/pyramid1"/>
    <dgm:cxn modelId="{14E84991-B5F2-4D46-8DF4-74C85C092693}" srcId="{EF140972-523A-47BA-B8E1-D31EC2D53F41}" destId="{F381EEF9-4572-4E1E-88C1-68F221A5CD29}" srcOrd="8" destOrd="0" parTransId="{EA8AF0FD-2C61-415A-9A35-4ADC3F4C2CAD}" sibTransId="{69698425-F3BD-44A7-B6B4-8C23F397360C}"/>
    <dgm:cxn modelId="{40A48396-26C9-4B9E-B27A-F3249B0EF232}" type="presOf" srcId="{716A0E13-25FA-4428-8FA8-2BA2BF92C52C}" destId="{9BB408C9-5D00-4FBA-BE15-A0567731D476}" srcOrd="0" destOrd="0" presId="urn:microsoft.com/office/officeart/2005/8/layout/pyramid1"/>
    <dgm:cxn modelId="{0A2C449A-5AD9-43CE-A16C-1F313BDC1444}" srcId="{2EEB97EC-ADB7-4DB5-B9B5-FF0E210D630B}" destId="{91BA091D-65C8-4236-8ED9-6B0C2BBDE4DD}" srcOrd="0" destOrd="0" parTransId="{5A1F6159-E077-4A66-9723-E57D6632E702}" sibTransId="{F0A7E85E-00AE-4E38-9AB1-34D59362C12D}"/>
    <dgm:cxn modelId="{25558B9D-52E1-4923-80DC-DA8E63D3AF4E}" type="presOf" srcId="{2EEB97EC-ADB7-4DB5-B9B5-FF0E210D630B}" destId="{D5259083-DDCC-42FC-9CCF-924D7D5BFB5A}" srcOrd="0" destOrd="0" presId="urn:microsoft.com/office/officeart/2005/8/layout/pyramid1"/>
    <dgm:cxn modelId="{B730AEA0-CF3B-4233-A07E-E604B4B04EB0}" type="presOf" srcId="{CA3DFACD-B307-4C07-B339-920288A9A7A3}" destId="{2F360219-95C7-4475-A544-3B69812F0BC9}" srcOrd="1" destOrd="0" presId="urn:microsoft.com/office/officeart/2005/8/layout/pyramid1"/>
    <dgm:cxn modelId="{08D6B3A8-57FB-4AF7-9562-022AD34E5A64}" type="presOf" srcId="{F381EEF9-4572-4E1E-88C1-68F221A5CD29}" destId="{BB98409C-7315-45A8-9A88-087396701722}" srcOrd="0" destOrd="0" presId="urn:microsoft.com/office/officeart/2005/8/layout/pyramid1"/>
    <dgm:cxn modelId="{BD922FAC-37CE-4D2F-A897-790CE766793C}" type="presOf" srcId="{11CA7741-E612-42C1-A514-A6B801E4F320}" destId="{18734049-37DF-444C-B956-027B0074F1B9}" srcOrd="0" destOrd="0" presId="urn:microsoft.com/office/officeart/2005/8/layout/pyramid1"/>
    <dgm:cxn modelId="{A037E7B7-F08E-4D44-94C6-E78BB6B9D1C1}" type="presOf" srcId="{19C09FA3-9ABD-45F9-AB62-F634C89AA48C}" destId="{C1835431-EF84-44ED-9B9B-F8FD7621DC5A}" srcOrd="1" destOrd="0" presId="urn:microsoft.com/office/officeart/2005/8/layout/pyramid1"/>
    <dgm:cxn modelId="{B972C2C0-D3D6-496A-9BC4-209D9D87A95B}" type="presOf" srcId="{DBAC8A98-5931-4533-A143-D1801B9A120C}" destId="{D4EECE1E-C5D9-4AD7-B249-062A40BD682A}" srcOrd="0" destOrd="0" presId="urn:microsoft.com/office/officeart/2005/8/layout/pyramid1"/>
    <dgm:cxn modelId="{AF1449C6-95AC-4C0A-94C1-1166485E687C}" type="presOf" srcId="{DBAC8A98-5931-4533-A143-D1801B9A120C}" destId="{3E024196-FEC2-4A9A-B097-D73167B5A724}" srcOrd="1" destOrd="0" presId="urn:microsoft.com/office/officeart/2005/8/layout/pyramid1"/>
    <dgm:cxn modelId="{B35481CC-5D5C-40BE-86DC-7309E0FEC050}" type="presOf" srcId="{304B178C-DF39-4684-A595-AD5D3888286C}" destId="{5AE128FA-7558-488C-83C3-F835161A53AE}" srcOrd="1" destOrd="0" presId="urn:microsoft.com/office/officeart/2005/8/layout/pyramid1"/>
    <dgm:cxn modelId="{7086A7D1-4A42-4706-BAB5-EB644D487ECE}" type="presOf" srcId="{96D618D8-ACAA-43A9-8589-859B62C47861}" destId="{72423530-E44A-49E7-81E5-2DCAACD8F098}" srcOrd="1" destOrd="0" presId="urn:microsoft.com/office/officeart/2005/8/layout/pyramid1"/>
    <dgm:cxn modelId="{751153D3-1372-4E0F-ACDA-4BFF56DF2D2B}" type="presOf" srcId="{EF140972-523A-47BA-B8E1-D31EC2D53F41}" destId="{02DAC00C-5592-49A1-9ECA-15360BE3331C}" srcOrd="0" destOrd="0" presId="urn:microsoft.com/office/officeart/2005/8/layout/pyramid1"/>
    <dgm:cxn modelId="{1B1FACD4-3EA8-4568-ACC6-3BFD8A99F733}" srcId="{CA3DFACD-B307-4C07-B339-920288A9A7A3}" destId="{85E8A1DC-1A8E-4065-AA95-C1BE7A106D8D}" srcOrd="0" destOrd="0" parTransId="{46DD2044-19E5-46CC-81D2-3A8B960F37C4}" sibTransId="{7EB99334-349C-418E-A966-E9678861A06A}"/>
    <dgm:cxn modelId="{4DAB8AD8-BCCA-4689-A0C7-1CECC207025C}" type="presOf" srcId="{32832752-BD3E-4589-9BFB-2E7A8B106177}" destId="{DFFFABA7-18B0-4539-9D5B-2B27BF2ED656}" srcOrd="0" destOrd="0" presId="urn:microsoft.com/office/officeart/2005/8/layout/pyramid1"/>
    <dgm:cxn modelId="{A08B57DE-C7AC-4559-B033-0B5F6EFABC6B}" type="presOf" srcId="{BB7E7902-0FA3-4E1E-9058-4303AEB02CC6}" destId="{7B2D6300-7DDE-4139-AB0A-F4859CBCEE5F}" srcOrd="1" destOrd="0" presId="urn:microsoft.com/office/officeart/2005/8/layout/pyramid1"/>
    <dgm:cxn modelId="{295F24E0-2C5C-447D-A05B-E68879AA8974}" srcId="{EF140972-523A-47BA-B8E1-D31EC2D53F41}" destId="{C23B48A6-481D-456D-9FA1-076A3E668B2A}" srcOrd="6" destOrd="0" parTransId="{634CF84A-3FAA-4424-8441-814701C6F093}" sibTransId="{7BA55D36-5283-49C0-8068-7FDB0FC76252}"/>
    <dgm:cxn modelId="{C78C0CE7-FF84-414A-BD80-03E7A21F6067}" srcId="{74C7373A-2E38-45E1-8F16-5E34DF61193E}" destId="{DBAC8A98-5931-4533-A143-D1801B9A120C}" srcOrd="0" destOrd="0" parTransId="{05B9F03E-00E1-473F-B782-20197CCF7B18}" sibTransId="{B6083522-3268-4142-AF76-F42FDF65E2E0}"/>
    <dgm:cxn modelId="{B60047EB-19D4-4DD9-8538-7C20DC70177E}" type="presOf" srcId="{91BA091D-65C8-4236-8ED9-6B0C2BBDE4DD}" destId="{E8BBF50D-B24A-48DD-9EC1-321DADA98947}" srcOrd="1" destOrd="0" presId="urn:microsoft.com/office/officeart/2005/8/layout/pyramid1"/>
    <dgm:cxn modelId="{9C7FB3EC-8C5A-453B-84C3-94AF4DF92FCA}" type="presOf" srcId="{19C09FA3-9ABD-45F9-AB62-F634C89AA48C}" destId="{257960BF-B2FB-4934-B2A2-740F377D6E9F}" srcOrd="0" destOrd="0" presId="urn:microsoft.com/office/officeart/2005/8/layout/pyramid1"/>
    <dgm:cxn modelId="{F1D15CEE-6BB7-4703-B6E3-041DB5F28FAD}" srcId="{42689446-2B8D-4911-91FE-096CC2B0180D}" destId="{506BA69E-CEA6-46FE-8764-B29CC490555C}" srcOrd="0" destOrd="0" parTransId="{A7B74760-8878-4DE3-8D31-BF81A41106C9}" sibTransId="{30544E97-F744-48AA-8D22-D58A9C8A377B}"/>
    <dgm:cxn modelId="{20DD77F0-B4AF-46CF-9C18-D1C279114AA7}" srcId="{19C09FA3-9ABD-45F9-AB62-F634C89AA48C}" destId="{822EF4F0-F612-4D8D-953E-1C78F4CC6876}" srcOrd="0" destOrd="0" parTransId="{A390923E-2037-47BE-848F-F8BD6C6E01F1}" sibTransId="{28FD76FD-5419-4E42-B6F8-D5FA127CBFD2}"/>
    <dgm:cxn modelId="{8A7932F1-30DA-4946-AFD1-8705DC2CC5F9}" type="presOf" srcId="{C23B48A6-481D-456D-9FA1-076A3E668B2A}" destId="{60647DEE-FC7A-47DB-96D0-54E60D7865EC}" srcOrd="0" destOrd="0" presId="urn:microsoft.com/office/officeart/2005/8/layout/pyramid1"/>
    <dgm:cxn modelId="{E0AA1EF5-29A7-4289-A581-22F96727D746}" type="presOf" srcId="{FAD98563-4B51-4939-9467-C1EDDEEB17FD}" destId="{F0BCC2C2-8DF6-453C-871B-4C384A791F31}" srcOrd="0" destOrd="0" presId="urn:microsoft.com/office/officeart/2005/8/layout/pyramid1"/>
    <dgm:cxn modelId="{4D6409F8-27A6-4A5C-A4D0-6A5229693AC9}" srcId="{EF140972-523A-47BA-B8E1-D31EC2D53F41}" destId="{42689446-2B8D-4911-91FE-096CC2B0180D}" srcOrd="2" destOrd="0" parTransId="{AA3C3EB0-ADEA-4C30-9B63-E237DA303BB0}" sibTransId="{404D8D5A-291C-4AD8-AB94-A9E3559C5F61}"/>
    <dgm:cxn modelId="{0D4A29F9-CAFE-43AF-85F8-4FAF9BD4577E}" type="presOf" srcId="{FFC148A4-E81E-41EC-99D4-4336191D4AB8}" destId="{3F75E215-6ADE-46E8-9877-4D6BD0E4C95E}" srcOrd="0" destOrd="0" presId="urn:microsoft.com/office/officeart/2005/8/layout/pyramid1"/>
    <dgm:cxn modelId="{7651A8F9-8B81-4480-8B86-7F38A1C505FE}" type="presOf" srcId="{FFC148A4-E81E-41EC-99D4-4336191D4AB8}" destId="{02AA28AE-985C-41FC-834E-D2BE83E20A37}" srcOrd="1" destOrd="0" presId="urn:microsoft.com/office/officeart/2005/8/layout/pyramid1"/>
    <dgm:cxn modelId="{08813EFB-586F-48DB-BF55-26CDB356D372}" type="presOf" srcId="{304B178C-DF39-4684-A595-AD5D3888286C}" destId="{CAC4674A-1BC1-4423-9AD2-C79B4DAEC483}" srcOrd="0" destOrd="0" presId="urn:microsoft.com/office/officeart/2005/8/layout/pyramid1"/>
    <dgm:cxn modelId="{EF9592FF-DFAC-4796-866C-BD96D120CBBE}" type="presOf" srcId="{11CA7741-E612-42C1-A514-A6B801E4F320}" destId="{2A43E9B4-D715-4142-8FD3-CA6278D5A1A6}" srcOrd="1" destOrd="0" presId="urn:microsoft.com/office/officeart/2005/8/layout/pyramid1"/>
    <dgm:cxn modelId="{8F8648FF-4253-40C4-9F17-60BF777F2080}" type="presParOf" srcId="{02DAC00C-5592-49A1-9ECA-15360BE3331C}" destId="{07C53EBF-5034-4363-A389-E9FD350F6764}" srcOrd="0" destOrd="0" presId="urn:microsoft.com/office/officeart/2005/8/layout/pyramid1"/>
    <dgm:cxn modelId="{0CAF1EA1-EA4C-4807-BC73-86586CE96FBE}" type="presParOf" srcId="{07C53EBF-5034-4363-A389-E9FD350F6764}" destId="{2DBD459C-E641-4D5E-81A9-73FC5E92BE2C}" srcOrd="0" destOrd="0" presId="urn:microsoft.com/office/officeart/2005/8/layout/pyramid1"/>
    <dgm:cxn modelId="{C0AEC0A3-E476-4C50-9B32-FA629318D39E}" type="presParOf" srcId="{07C53EBF-5034-4363-A389-E9FD350F6764}" destId="{606DF5A3-868D-4252-A925-EB6F5982D483}" srcOrd="1" destOrd="0" presId="urn:microsoft.com/office/officeart/2005/8/layout/pyramid1"/>
    <dgm:cxn modelId="{ED1CF8DF-8629-4A98-91D5-52C3D79ACDD0}" type="presParOf" srcId="{07C53EBF-5034-4363-A389-E9FD350F6764}" destId="{257960BF-B2FB-4934-B2A2-740F377D6E9F}" srcOrd="2" destOrd="0" presId="urn:microsoft.com/office/officeart/2005/8/layout/pyramid1"/>
    <dgm:cxn modelId="{C764098D-4C0D-4D0F-8CB4-FEF56286500F}" type="presParOf" srcId="{07C53EBF-5034-4363-A389-E9FD350F6764}" destId="{C1835431-EF84-44ED-9B9B-F8FD7621DC5A}" srcOrd="3" destOrd="0" presId="urn:microsoft.com/office/officeart/2005/8/layout/pyramid1"/>
    <dgm:cxn modelId="{5197E496-39A1-480F-B457-F96331F388D1}" type="presParOf" srcId="{02DAC00C-5592-49A1-9ECA-15360BE3331C}" destId="{9A11F6FD-F267-45B4-AFD2-7F68253F4BAA}" srcOrd="1" destOrd="0" presId="urn:microsoft.com/office/officeart/2005/8/layout/pyramid1"/>
    <dgm:cxn modelId="{B6105316-8B25-4B41-ADE0-3F8B74EC414F}" type="presParOf" srcId="{9A11F6FD-F267-45B4-AFD2-7F68253F4BAA}" destId="{F0BCC2C2-8DF6-453C-871B-4C384A791F31}" srcOrd="0" destOrd="0" presId="urn:microsoft.com/office/officeart/2005/8/layout/pyramid1"/>
    <dgm:cxn modelId="{280C13A7-D8A2-4161-8CFE-E159FA5CD32B}" type="presParOf" srcId="{9A11F6FD-F267-45B4-AFD2-7F68253F4BAA}" destId="{89EBE247-3BB0-4424-B019-9987FA6EF5FD}" srcOrd="1" destOrd="0" presId="urn:microsoft.com/office/officeart/2005/8/layout/pyramid1"/>
    <dgm:cxn modelId="{70BC24F0-7B28-489B-B7AB-CB36A41765CD}" type="presParOf" srcId="{9A11F6FD-F267-45B4-AFD2-7F68253F4BAA}" destId="{CAC4674A-1BC1-4423-9AD2-C79B4DAEC483}" srcOrd="2" destOrd="0" presId="urn:microsoft.com/office/officeart/2005/8/layout/pyramid1"/>
    <dgm:cxn modelId="{06560A22-4717-4A3A-9590-C53D81CEA4E1}" type="presParOf" srcId="{9A11F6FD-F267-45B4-AFD2-7F68253F4BAA}" destId="{5AE128FA-7558-488C-83C3-F835161A53AE}" srcOrd="3" destOrd="0" presId="urn:microsoft.com/office/officeart/2005/8/layout/pyramid1"/>
    <dgm:cxn modelId="{36B71A95-66E8-4E75-861F-7463B38D9025}" type="presParOf" srcId="{02DAC00C-5592-49A1-9ECA-15360BE3331C}" destId="{28D9CDD3-4C9B-41BB-899F-8A7F6C0B29CD}" srcOrd="2" destOrd="0" presId="urn:microsoft.com/office/officeart/2005/8/layout/pyramid1"/>
    <dgm:cxn modelId="{728FD3FB-23DA-4B5F-949D-1DFFF93C2094}" type="presParOf" srcId="{28D9CDD3-4C9B-41BB-899F-8A7F6C0B29CD}" destId="{BDFCA968-4E99-4A39-8277-C327FEB49D74}" srcOrd="0" destOrd="0" presId="urn:microsoft.com/office/officeart/2005/8/layout/pyramid1"/>
    <dgm:cxn modelId="{89BAB22C-8479-4184-845D-24849D074DDF}" type="presParOf" srcId="{28D9CDD3-4C9B-41BB-899F-8A7F6C0B29CD}" destId="{4709AB27-B740-46ED-B67C-9DC5224D4571}" srcOrd="1" destOrd="0" presId="urn:microsoft.com/office/officeart/2005/8/layout/pyramid1"/>
    <dgm:cxn modelId="{2B6577B5-D291-4607-932A-A443781250BF}" type="presParOf" srcId="{28D9CDD3-4C9B-41BB-899F-8A7F6C0B29CD}" destId="{2061C9FE-353C-4E8E-8CF2-BEBCE607E3C1}" srcOrd="2" destOrd="0" presId="urn:microsoft.com/office/officeart/2005/8/layout/pyramid1"/>
    <dgm:cxn modelId="{DE276534-9244-4009-AD05-4A0B59C3DCA2}" type="presParOf" srcId="{28D9CDD3-4C9B-41BB-899F-8A7F6C0B29CD}" destId="{EAADA099-2F76-418C-8923-22DD334F42EC}" srcOrd="3" destOrd="0" presId="urn:microsoft.com/office/officeart/2005/8/layout/pyramid1"/>
    <dgm:cxn modelId="{8642AA27-621A-4C4B-B801-1A1EBF465514}" type="presParOf" srcId="{02DAC00C-5592-49A1-9ECA-15360BE3331C}" destId="{E9680A59-67D8-49F2-958C-61206D5E7C3A}" srcOrd="3" destOrd="0" presId="urn:microsoft.com/office/officeart/2005/8/layout/pyramid1"/>
    <dgm:cxn modelId="{C249550C-92C6-45F2-890A-43E7F6A50C3E}" type="presParOf" srcId="{E9680A59-67D8-49F2-958C-61206D5E7C3A}" destId="{63F845C2-B8EF-4318-8ABB-3DB06137026C}" srcOrd="0" destOrd="0" presId="urn:microsoft.com/office/officeart/2005/8/layout/pyramid1"/>
    <dgm:cxn modelId="{D4286984-76EA-4A5F-8F06-AB787E6EE892}" type="presParOf" srcId="{E9680A59-67D8-49F2-958C-61206D5E7C3A}" destId="{7B2D6300-7DDE-4139-AB0A-F4859CBCEE5F}" srcOrd="1" destOrd="0" presId="urn:microsoft.com/office/officeart/2005/8/layout/pyramid1"/>
    <dgm:cxn modelId="{D5A6A9D2-F112-4025-8BC2-09F50778D7E9}" type="presParOf" srcId="{E9680A59-67D8-49F2-958C-61206D5E7C3A}" destId="{18734049-37DF-444C-B956-027B0074F1B9}" srcOrd="2" destOrd="0" presId="urn:microsoft.com/office/officeart/2005/8/layout/pyramid1"/>
    <dgm:cxn modelId="{628D81EC-AF48-45A9-BF9E-4896F25921F9}" type="presParOf" srcId="{E9680A59-67D8-49F2-958C-61206D5E7C3A}" destId="{2A43E9B4-D715-4142-8FD3-CA6278D5A1A6}" srcOrd="3" destOrd="0" presId="urn:microsoft.com/office/officeart/2005/8/layout/pyramid1"/>
    <dgm:cxn modelId="{4118CF58-0A15-4EEA-97AB-8BFF478F70FE}" type="presParOf" srcId="{02DAC00C-5592-49A1-9ECA-15360BE3331C}" destId="{AFEFF2BF-7DE5-4C68-8108-EAA1D118CBFF}" srcOrd="4" destOrd="0" presId="urn:microsoft.com/office/officeart/2005/8/layout/pyramid1"/>
    <dgm:cxn modelId="{614E438A-F947-4FAD-B156-621A04FF8B88}" type="presParOf" srcId="{AFEFF2BF-7DE5-4C68-8108-EAA1D118CBFF}" destId="{A15AFED0-4198-4E92-AFD0-D4BE42C9A63E}" srcOrd="0" destOrd="0" presId="urn:microsoft.com/office/officeart/2005/8/layout/pyramid1"/>
    <dgm:cxn modelId="{695CE591-CA6A-405B-9264-2B635A09720D}" type="presParOf" srcId="{AFEFF2BF-7DE5-4C68-8108-EAA1D118CBFF}" destId="{51C6E6E4-DCD6-4D0A-A991-B7A5B16F0C4B}" srcOrd="1" destOrd="0" presId="urn:microsoft.com/office/officeart/2005/8/layout/pyramid1"/>
    <dgm:cxn modelId="{19913294-ADED-442C-BCBD-54005E3E9C1A}" type="presParOf" srcId="{AFEFF2BF-7DE5-4C68-8108-EAA1D118CBFF}" destId="{8D8BC300-173F-46F9-8EDC-3C5F4D208241}" srcOrd="2" destOrd="0" presId="urn:microsoft.com/office/officeart/2005/8/layout/pyramid1"/>
    <dgm:cxn modelId="{4336BCF8-5547-4B87-B602-D57CC77D1997}" type="presParOf" srcId="{AFEFF2BF-7DE5-4C68-8108-EAA1D118CBFF}" destId="{2F360219-95C7-4475-A544-3B69812F0BC9}" srcOrd="3" destOrd="0" presId="urn:microsoft.com/office/officeart/2005/8/layout/pyramid1"/>
    <dgm:cxn modelId="{B6DC2004-E10A-4413-8DA5-0264874E8221}" type="presParOf" srcId="{02DAC00C-5592-49A1-9ECA-15360BE3331C}" destId="{20B13314-5EC9-40DA-A304-FDE97276D761}" srcOrd="5" destOrd="0" presId="urn:microsoft.com/office/officeart/2005/8/layout/pyramid1"/>
    <dgm:cxn modelId="{899ED832-F0FA-4799-9177-30903C5973FD}" type="presParOf" srcId="{20B13314-5EC9-40DA-A304-FDE97276D761}" destId="{B9B4DB6B-F85C-4F6B-82ED-D883A87749E9}" srcOrd="0" destOrd="0" presId="urn:microsoft.com/office/officeart/2005/8/layout/pyramid1"/>
    <dgm:cxn modelId="{D27A94E5-D9DC-4A74-94DD-BA54EDD8354D}" type="presParOf" srcId="{20B13314-5EC9-40DA-A304-FDE97276D761}" destId="{E8BBF50D-B24A-48DD-9EC1-321DADA98947}" srcOrd="1" destOrd="0" presId="urn:microsoft.com/office/officeart/2005/8/layout/pyramid1"/>
    <dgm:cxn modelId="{EBBD3484-25DE-43BB-9BE8-4349E3D164B6}" type="presParOf" srcId="{20B13314-5EC9-40DA-A304-FDE97276D761}" destId="{D5259083-DDCC-42FC-9CCF-924D7D5BFB5A}" srcOrd="2" destOrd="0" presId="urn:microsoft.com/office/officeart/2005/8/layout/pyramid1"/>
    <dgm:cxn modelId="{90A8C153-C750-447D-85F0-C2704E04AB99}" type="presParOf" srcId="{20B13314-5EC9-40DA-A304-FDE97276D761}" destId="{0410042F-8314-4374-9BD7-FEA393F6DD13}" srcOrd="3" destOrd="0" presId="urn:microsoft.com/office/officeart/2005/8/layout/pyramid1"/>
    <dgm:cxn modelId="{09D8012D-E176-4383-B06A-179E416CB7EE}" type="presParOf" srcId="{02DAC00C-5592-49A1-9ECA-15360BE3331C}" destId="{AA5972D6-18D8-4425-8331-F9111C212463}" srcOrd="6" destOrd="0" presId="urn:microsoft.com/office/officeart/2005/8/layout/pyramid1"/>
    <dgm:cxn modelId="{95AB0463-F28F-4696-B93D-3507D3AB5480}" type="presParOf" srcId="{AA5972D6-18D8-4425-8331-F9111C212463}" destId="{3F75E215-6ADE-46E8-9877-4D6BD0E4C95E}" srcOrd="0" destOrd="0" presId="urn:microsoft.com/office/officeart/2005/8/layout/pyramid1"/>
    <dgm:cxn modelId="{7080055A-BADF-4E97-9223-ED257EDC586E}" type="presParOf" srcId="{AA5972D6-18D8-4425-8331-F9111C212463}" destId="{02AA28AE-985C-41FC-834E-D2BE83E20A37}" srcOrd="1" destOrd="0" presId="urn:microsoft.com/office/officeart/2005/8/layout/pyramid1"/>
    <dgm:cxn modelId="{FE244900-012C-401E-8FB1-EF44A62111FC}" type="presParOf" srcId="{AA5972D6-18D8-4425-8331-F9111C212463}" destId="{60647DEE-FC7A-47DB-96D0-54E60D7865EC}" srcOrd="2" destOrd="0" presId="urn:microsoft.com/office/officeart/2005/8/layout/pyramid1"/>
    <dgm:cxn modelId="{E9C9AB8A-0FAD-49FE-B69A-E34C234FF7F0}" type="presParOf" srcId="{AA5972D6-18D8-4425-8331-F9111C212463}" destId="{D26660B2-9019-43FC-83AE-18B2B436A58C}" srcOrd="3" destOrd="0" presId="urn:microsoft.com/office/officeart/2005/8/layout/pyramid1"/>
    <dgm:cxn modelId="{58096196-7FC3-4DD2-87BB-4B92945312AC}" type="presParOf" srcId="{02DAC00C-5592-49A1-9ECA-15360BE3331C}" destId="{B01896C9-A81A-417C-82D0-4AB2DB4B34E6}" srcOrd="7" destOrd="0" presId="urn:microsoft.com/office/officeart/2005/8/layout/pyramid1"/>
    <dgm:cxn modelId="{C73CA803-B649-4019-AFB6-D51079CB6A88}" type="presParOf" srcId="{B01896C9-A81A-417C-82D0-4AB2DB4B34E6}" destId="{D4EECE1E-C5D9-4AD7-B249-062A40BD682A}" srcOrd="0" destOrd="0" presId="urn:microsoft.com/office/officeart/2005/8/layout/pyramid1"/>
    <dgm:cxn modelId="{B0F305F2-8116-4081-8829-60ABA89618A2}" type="presParOf" srcId="{B01896C9-A81A-417C-82D0-4AB2DB4B34E6}" destId="{3E024196-FEC2-4A9A-B097-D73167B5A724}" srcOrd="1" destOrd="0" presId="urn:microsoft.com/office/officeart/2005/8/layout/pyramid1"/>
    <dgm:cxn modelId="{BDB512E9-78A7-4256-A60D-0827341B50EE}" type="presParOf" srcId="{B01896C9-A81A-417C-82D0-4AB2DB4B34E6}" destId="{4B409200-8DCA-4AD9-8544-A47C7F8A848F}" srcOrd="2" destOrd="0" presId="urn:microsoft.com/office/officeart/2005/8/layout/pyramid1"/>
    <dgm:cxn modelId="{0F6CB25A-50F7-4DD0-8923-4A7312D34646}" type="presParOf" srcId="{B01896C9-A81A-417C-82D0-4AB2DB4B34E6}" destId="{88DD5A0A-B5FB-4315-B3FD-B41D2117960C}" srcOrd="3" destOrd="0" presId="urn:microsoft.com/office/officeart/2005/8/layout/pyramid1"/>
    <dgm:cxn modelId="{9E594CE8-F5FA-49D3-BE6B-89EBD31026FB}" type="presParOf" srcId="{02DAC00C-5592-49A1-9ECA-15360BE3331C}" destId="{12313A3E-FE5D-49C1-BB63-66EEDE52F797}" srcOrd="8" destOrd="0" presId="urn:microsoft.com/office/officeart/2005/8/layout/pyramid1"/>
    <dgm:cxn modelId="{973814E8-14BA-44DE-A6DE-FFDCBDBCEB87}" type="presParOf" srcId="{12313A3E-FE5D-49C1-BB63-66EEDE52F797}" destId="{9BB408C9-5D00-4FBA-BE15-A0567731D476}" srcOrd="0" destOrd="0" presId="urn:microsoft.com/office/officeart/2005/8/layout/pyramid1"/>
    <dgm:cxn modelId="{73479E99-0073-454C-8634-8632D662A794}" type="presParOf" srcId="{12313A3E-FE5D-49C1-BB63-66EEDE52F797}" destId="{8B20DB1B-6AEF-4B9C-90DC-DBFF785987F2}" srcOrd="1" destOrd="0" presId="urn:microsoft.com/office/officeart/2005/8/layout/pyramid1"/>
    <dgm:cxn modelId="{450E6FBB-9082-4A07-BC80-815D11820415}" type="presParOf" srcId="{12313A3E-FE5D-49C1-BB63-66EEDE52F797}" destId="{BB98409C-7315-45A8-9A88-087396701722}" srcOrd="2" destOrd="0" presId="urn:microsoft.com/office/officeart/2005/8/layout/pyramid1"/>
    <dgm:cxn modelId="{78A65DFC-AEB7-4980-8D65-72861DFA42FF}" type="presParOf" srcId="{12313A3E-FE5D-49C1-BB63-66EEDE52F797}" destId="{58F12C74-9669-496C-B688-28444C8CD5E1}" srcOrd="3" destOrd="0" presId="urn:microsoft.com/office/officeart/2005/8/layout/pyramid1"/>
    <dgm:cxn modelId="{D27A2414-1FD8-4AE1-989D-3DCC76A76728}" type="presParOf" srcId="{02DAC00C-5592-49A1-9ECA-15360BE3331C}" destId="{FB1B100A-FB67-42D8-A9F5-3720D38EB05F}" srcOrd="9" destOrd="0" presId="urn:microsoft.com/office/officeart/2005/8/layout/pyramid1"/>
    <dgm:cxn modelId="{D4FB0ED3-56BE-4E53-B406-CC0093994CC3}" type="presParOf" srcId="{FB1B100A-FB67-42D8-A9F5-3720D38EB05F}" destId="{DFFFABA7-18B0-4539-9D5B-2B27BF2ED656}" srcOrd="0" destOrd="0" presId="urn:microsoft.com/office/officeart/2005/8/layout/pyramid1"/>
    <dgm:cxn modelId="{722BA14E-A805-4D2D-99A1-45994AC5180B}" type="presParOf" srcId="{FB1B100A-FB67-42D8-A9F5-3720D38EB05F}" destId="{081627F6-6054-4C98-8FF5-94C6B2B75607}" srcOrd="1" destOrd="0" presId="urn:microsoft.com/office/officeart/2005/8/layout/pyramid1"/>
    <dgm:cxn modelId="{371C2232-BF01-43A3-B2EA-985C57C306B0}" type="presParOf" srcId="{FB1B100A-FB67-42D8-A9F5-3720D38EB05F}" destId="{422329DF-2F10-4185-87C1-2C616DCC5796}" srcOrd="2" destOrd="0" presId="urn:microsoft.com/office/officeart/2005/8/layout/pyramid1"/>
    <dgm:cxn modelId="{0CBE0C14-2EDC-4411-9993-A9E11F925471}" type="presParOf" srcId="{FB1B100A-FB67-42D8-A9F5-3720D38EB05F}" destId="{72423530-E44A-49E7-81E5-2DCAACD8F098}" srcOrd="3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59D034-C0F7-40F6-9BFA-DF228EA914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83825-F300-448D-8A16-658CBFE416A1}">
      <dgm:prSet phldrT="[Text]"/>
      <dgm:spPr/>
      <dgm:t>
        <a:bodyPr/>
        <a:lstStyle/>
        <a:p>
          <a:r>
            <a:rPr lang="en-US" dirty="0"/>
            <a:t>Check for Royal Flush/Flush</a:t>
          </a:r>
        </a:p>
      </dgm:t>
    </dgm:pt>
    <dgm:pt modelId="{89FB14F3-ECA9-4A5A-A4C7-3C9272CF039B}" type="parTrans" cxnId="{FE649C56-263F-4A27-AA74-FF202AC51305}">
      <dgm:prSet/>
      <dgm:spPr/>
      <dgm:t>
        <a:bodyPr/>
        <a:lstStyle/>
        <a:p>
          <a:endParaRPr lang="en-US"/>
        </a:p>
      </dgm:t>
    </dgm:pt>
    <dgm:pt modelId="{EBEAAC6F-3C12-466C-A339-3A496B6F176E}" type="sibTrans" cxnId="{FE649C56-263F-4A27-AA74-FF202AC51305}">
      <dgm:prSet/>
      <dgm:spPr/>
      <dgm:t>
        <a:bodyPr/>
        <a:lstStyle/>
        <a:p>
          <a:endParaRPr lang="en-US"/>
        </a:p>
      </dgm:t>
    </dgm:pt>
    <dgm:pt modelId="{3D34FA6F-F8C6-4AF5-A797-70D8F1AAAAB0}">
      <dgm:prSet phldrT="[Text]"/>
      <dgm:spPr/>
      <dgm:t>
        <a:bodyPr/>
        <a:lstStyle/>
        <a:p>
          <a:r>
            <a:rPr lang="en-US" dirty="0"/>
            <a:t>If 5 unique values and only one </a:t>
          </a:r>
          <a:r>
            <a:rPr lang="en-US" dirty="0" err="1"/>
            <a:t>unique_suit</a:t>
          </a:r>
          <a:r>
            <a:rPr lang="en-US" dirty="0"/>
            <a:t>:</a:t>
          </a:r>
        </a:p>
      </dgm:t>
    </dgm:pt>
    <dgm:pt modelId="{A20A1C41-8256-42A8-B39B-C2F6156A1730}" type="parTrans" cxnId="{75FD0A22-E7F6-471F-9B9D-C17F95CD47D0}">
      <dgm:prSet/>
      <dgm:spPr/>
      <dgm:t>
        <a:bodyPr/>
        <a:lstStyle/>
        <a:p>
          <a:endParaRPr lang="en-US"/>
        </a:p>
      </dgm:t>
    </dgm:pt>
    <dgm:pt modelId="{ECE4BF48-EF99-441E-B62F-8A1B2B55796B}" type="sibTrans" cxnId="{75FD0A22-E7F6-471F-9B9D-C17F95CD47D0}">
      <dgm:prSet/>
      <dgm:spPr/>
      <dgm:t>
        <a:bodyPr/>
        <a:lstStyle/>
        <a:p>
          <a:endParaRPr lang="en-US"/>
        </a:p>
      </dgm:t>
    </dgm:pt>
    <dgm:pt modelId="{C7C3CF2C-5748-43CE-A490-3D80A3934231}">
      <dgm:prSet phldrT="[Text]"/>
      <dgm:spPr/>
      <dgm:t>
        <a:bodyPr/>
        <a:lstStyle/>
        <a:p>
          <a:r>
            <a:rPr lang="en-US" dirty="0"/>
            <a:t>if values == royal_flush set ({10, Jack, Queen, King and Ace})</a:t>
          </a:r>
        </a:p>
      </dgm:t>
    </dgm:pt>
    <dgm:pt modelId="{512F0B4B-6E59-4FB8-96C2-C270EFE95CE9}" type="parTrans" cxnId="{54E91B94-AA82-45D6-82AC-65862EDC718F}">
      <dgm:prSet/>
      <dgm:spPr/>
      <dgm:t>
        <a:bodyPr/>
        <a:lstStyle/>
        <a:p>
          <a:endParaRPr lang="en-US"/>
        </a:p>
      </dgm:t>
    </dgm:pt>
    <dgm:pt modelId="{8A42B75E-4978-49D3-8E7A-929545580DB3}" type="sibTrans" cxnId="{54E91B94-AA82-45D6-82AC-65862EDC718F}">
      <dgm:prSet/>
      <dgm:spPr/>
      <dgm:t>
        <a:bodyPr/>
        <a:lstStyle/>
        <a:p>
          <a:endParaRPr lang="en-US"/>
        </a:p>
      </dgm:t>
    </dgm:pt>
    <dgm:pt modelId="{01F4E8D9-085A-417E-AF47-E7EECF26BBEF}">
      <dgm:prSet phldrT="[Text]"/>
      <dgm:spPr/>
      <dgm:t>
        <a:bodyPr/>
        <a:lstStyle/>
        <a:p>
          <a:r>
            <a:rPr lang="en-US" dirty="0"/>
            <a:t>Else</a:t>
          </a:r>
        </a:p>
      </dgm:t>
    </dgm:pt>
    <dgm:pt modelId="{D653DD0B-68C5-48BF-B2FB-69A89CD2E4B4}" type="parTrans" cxnId="{34C506AE-8E2B-474F-BC47-7644AAACF6AD}">
      <dgm:prSet/>
      <dgm:spPr/>
      <dgm:t>
        <a:bodyPr/>
        <a:lstStyle/>
        <a:p>
          <a:endParaRPr lang="en-US"/>
        </a:p>
      </dgm:t>
    </dgm:pt>
    <dgm:pt modelId="{FCA1C091-A5C0-4967-BFA9-ED79F13A934E}" type="sibTrans" cxnId="{34C506AE-8E2B-474F-BC47-7644AAACF6AD}">
      <dgm:prSet/>
      <dgm:spPr/>
      <dgm:t>
        <a:bodyPr/>
        <a:lstStyle/>
        <a:p>
          <a:endParaRPr lang="en-US"/>
        </a:p>
      </dgm:t>
    </dgm:pt>
    <dgm:pt modelId="{B1289355-6E04-4EB8-88A8-F849FCC23B5A}">
      <dgm:prSet phldrT="[Text]"/>
      <dgm:spPr/>
      <dgm:t>
        <a:bodyPr/>
        <a:lstStyle/>
        <a:p>
          <a:r>
            <a:rPr lang="en-US" dirty="0"/>
            <a:t>Return “Royal Flush”</a:t>
          </a:r>
        </a:p>
      </dgm:t>
    </dgm:pt>
    <dgm:pt modelId="{7558AC20-8812-40FC-BBAB-B693EC49F81C}" type="parTrans" cxnId="{726A4B8F-1B9D-4C77-B5C3-B12BF5B05A11}">
      <dgm:prSet/>
      <dgm:spPr/>
      <dgm:t>
        <a:bodyPr/>
        <a:lstStyle/>
        <a:p>
          <a:endParaRPr lang="en-US"/>
        </a:p>
      </dgm:t>
    </dgm:pt>
    <dgm:pt modelId="{6B3564E6-1C88-41A3-8F76-EA29D43E6876}" type="sibTrans" cxnId="{726A4B8F-1B9D-4C77-B5C3-B12BF5B05A11}">
      <dgm:prSet/>
      <dgm:spPr/>
      <dgm:t>
        <a:bodyPr/>
        <a:lstStyle/>
        <a:p>
          <a:endParaRPr lang="en-US"/>
        </a:p>
      </dgm:t>
    </dgm:pt>
    <dgm:pt modelId="{240E1379-F199-4B56-85DD-DC650BB61651}">
      <dgm:prSet phldrT="[Text]"/>
      <dgm:spPr/>
      <dgm:t>
        <a:bodyPr/>
        <a:lstStyle/>
        <a:p>
          <a:r>
            <a:rPr lang="en-US" dirty="0"/>
            <a:t>return “Flush”</a:t>
          </a:r>
        </a:p>
      </dgm:t>
    </dgm:pt>
    <dgm:pt modelId="{4BFC54E6-72E1-4018-BB5E-ABCF2E0967AF}" type="parTrans" cxnId="{9E12A278-58BB-40B0-BA4D-F4BB166159B5}">
      <dgm:prSet/>
      <dgm:spPr/>
      <dgm:t>
        <a:bodyPr/>
        <a:lstStyle/>
        <a:p>
          <a:endParaRPr lang="en-US"/>
        </a:p>
      </dgm:t>
    </dgm:pt>
    <dgm:pt modelId="{BE4E910F-A948-456B-9CE5-685488029B7F}" type="sibTrans" cxnId="{9E12A278-58BB-40B0-BA4D-F4BB166159B5}">
      <dgm:prSet/>
      <dgm:spPr/>
      <dgm:t>
        <a:bodyPr/>
        <a:lstStyle/>
        <a:p>
          <a:endParaRPr lang="en-US"/>
        </a:p>
      </dgm:t>
    </dgm:pt>
    <dgm:pt modelId="{76EEFDA7-76E0-438A-A2F1-8BF06C4E4494}">
      <dgm:prSet phldrT="[Text]"/>
      <dgm:spPr/>
      <dgm:t>
        <a:bodyPr/>
        <a:lstStyle/>
        <a:p>
          <a:endParaRPr lang="en-US" dirty="0"/>
        </a:p>
      </dgm:t>
    </dgm:pt>
    <dgm:pt modelId="{A71819CC-378E-4E57-88BF-D0DFEA08FC69}" type="parTrans" cxnId="{C746D67D-C3C5-486C-B8B9-55CCA879B9AA}">
      <dgm:prSet/>
      <dgm:spPr/>
      <dgm:t>
        <a:bodyPr/>
        <a:lstStyle/>
        <a:p>
          <a:endParaRPr lang="en-US"/>
        </a:p>
      </dgm:t>
    </dgm:pt>
    <dgm:pt modelId="{D42BF7E4-DB2D-4733-AD29-3CC37DDDFB31}" type="sibTrans" cxnId="{C746D67D-C3C5-486C-B8B9-55CCA879B9AA}">
      <dgm:prSet/>
      <dgm:spPr/>
      <dgm:t>
        <a:bodyPr/>
        <a:lstStyle/>
        <a:p>
          <a:endParaRPr lang="en-US"/>
        </a:p>
      </dgm:t>
    </dgm:pt>
    <dgm:pt modelId="{F54B4230-BD4E-4BB6-99D6-0C42C89E8748}">
      <dgm:prSet phldrT="[Text]"/>
      <dgm:spPr/>
      <dgm:t>
        <a:bodyPr/>
        <a:lstStyle/>
        <a:p>
          <a:r>
            <a:rPr lang="en-US" dirty="0"/>
            <a:t>Point values returned are 135, and 75 respectively, plus highest card rank.</a:t>
          </a:r>
        </a:p>
      </dgm:t>
    </dgm:pt>
    <dgm:pt modelId="{FD768E83-09AC-4E94-8A77-8A042CE4A424}" type="sibTrans" cxnId="{493C4159-83D9-4D8B-B422-E79B40F7AE28}">
      <dgm:prSet/>
      <dgm:spPr/>
      <dgm:t>
        <a:bodyPr/>
        <a:lstStyle/>
        <a:p>
          <a:endParaRPr lang="en-US"/>
        </a:p>
      </dgm:t>
    </dgm:pt>
    <dgm:pt modelId="{9D7B7374-EE98-4D37-97FC-56E693740553}" type="parTrans" cxnId="{493C4159-83D9-4D8B-B422-E79B40F7AE28}">
      <dgm:prSet/>
      <dgm:spPr/>
      <dgm:t>
        <a:bodyPr/>
        <a:lstStyle/>
        <a:p>
          <a:endParaRPr lang="en-US"/>
        </a:p>
      </dgm:t>
    </dgm:pt>
    <dgm:pt modelId="{A35C92AF-DA2B-443C-842E-957A9758D718}">
      <dgm:prSet phldrT="[Text]"/>
      <dgm:spPr/>
      <dgm:t>
        <a:bodyPr/>
        <a:lstStyle/>
        <a:p>
          <a:r>
            <a:rPr lang="en-US" dirty="0"/>
            <a:t>Call to find_straights() if above fails (most likely)</a:t>
          </a:r>
        </a:p>
      </dgm:t>
    </dgm:pt>
    <dgm:pt modelId="{CBE98CB0-0266-43FC-A409-DD455A7C5265}" type="parTrans" cxnId="{7F34505D-24DB-4277-9907-77B337717284}">
      <dgm:prSet/>
      <dgm:spPr/>
      <dgm:t>
        <a:bodyPr/>
        <a:lstStyle/>
        <a:p>
          <a:endParaRPr lang="en-US"/>
        </a:p>
      </dgm:t>
    </dgm:pt>
    <dgm:pt modelId="{E644BD97-9FF7-4463-BF42-462B8EDC116B}" type="sibTrans" cxnId="{7F34505D-24DB-4277-9907-77B337717284}">
      <dgm:prSet/>
      <dgm:spPr/>
      <dgm:t>
        <a:bodyPr/>
        <a:lstStyle/>
        <a:p>
          <a:endParaRPr lang="en-US"/>
        </a:p>
      </dgm:t>
    </dgm:pt>
    <dgm:pt modelId="{103F0911-44CF-42F3-A88E-E2D78A5AC4F8}" type="pres">
      <dgm:prSet presAssocID="{C059D034-C0F7-40F6-9BFA-DF228EA91464}" presName="linear" presStyleCnt="0">
        <dgm:presLayoutVars>
          <dgm:animLvl val="lvl"/>
          <dgm:resizeHandles val="exact"/>
        </dgm:presLayoutVars>
      </dgm:prSet>
      <dgm:spPr/>
    </dgm:pt>
    <dgm:pt modelId="{613AEFDC-E301-4F6B-81DD-D853492DEE85}" type="pres">
      <dgm:prSet presAssocID="{0D183825-F300-448D-8A16-658CBFE41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5621A6B-26CB-49E4-8CDC-1882674C7485}" type="pres">
      <dgm:prSet presAssocID="{0D183825-F300-448D-8A16-658CBFE41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5900609-117F-4C52-857C-F3B6DB3D7FBD}" type="presOf" srcId="{C059D034-C0F7-40F6-9BFA-DF228EA91464}" destId="{103F0911-44CF-42F3-A88E-E2D78A5AC4F8}" srcOrd="0" destOrd="0" presId="urn:microsoft.com/office/officeart/2005/8/layout/vList2"/>
    <dgm:cxn modelId="{9ACD3C0E-BA85-4C0A-A8CA-4787B6D9221F}" type="presOf" srcId="{C7C3CF2C-5748-43CE-A490-3D80A3934231}" destId="{85621A6B-26CB-49E4-8CDC-1882674C7485}" srcOrd="0" destOrd="1" presId="urn:microsoft.com/office/officeart/2005/8/layout/vList2"/>
    <dgm:cxn modelId="{75FD0A22-E7F6-471F-9B9D-C17F95CD47D0}" srcId="{0D183825-F300-448D-8A16-658CBFE416A1}" destId="{3D34FA6F-F8C6-4AF5-A797-70D8F1AAAAB0}" srcOrd="0" destOrd="0" parTransId="{A20A1C41-8256-42A8-B39B-C2F6156A1730}" sibTransId="{ECE4BF48-EF99-441E-B62F-8A1B2B55796B}"/>
    <dgm:cxn modelId="{DF26E335-DE8D-4905-9AEB-7F57E549D74D}" type="presOf" srcId="{76EEFDA7-76E0-438A-A2F1-8BF06C4E4494}" destId="{85621A6B-26CB-49E4-8CDC-1882674C7485}" srcOrd="0" destOrd="7" presId="urn:microsoft.com/office/officeart/2005/8/layout/vList2"/>
    <dgm:cxn modelId="{7F34505D-24DB-4277-9907-77B337717284}" srcId="{3D34FA6F-F8C6-4AF5-A797-70D8F1AAAAB0}" destId="{A35C92AF-DA2B-443C-842E-957A9758D718}" srcOrd="3" destOrd="0" parTransId="{CBE98CB0-0266-43FC-A409-DD455A7C5265}" sibTransId="{E644BD97-9FF7-4463-BF42-462B8EDC116B}"/>
    <dgm:cxn modelId="{6835BC51-1300-4BE3-81BB-E993CE31DEE7}" type="presOf" srcId="{3D34FA6F-F8C6-4AF5-A797-70D8F1AAAAB0}" destId="{85621A6B-26CB-49E4-8CDC-1882674C7485}" srcOrd="0" destOrd="0" presId="urn:microsoft.com/office/officeart/2005/8/layout/vList2"/>
    <dgm:cxn modelId="{19FA5A75-AE37-4158-AC05-42D028F17792}" type="presOf" srcId="{F54B4230-BD4E-4BB6-99D6-0C42C89E8748}" destId="{85621A6B-26CB-49E4-8CDC-1882674C7485}" srcOrd="0" destOrd="5" presId="urn:microsoft.com/office/officeart/2005/8/layout/vList2"/>
    <dgm:cxn modelId="{FE649C56-263F-4A27-AA74-FF202AC51305}" srcId="{C059D034-C0F7-40F6-9BFA-DF228EA91464}" destId="{0D183825-F300-448D-8A16-658CBFE416A1}" srcOrd="0" destOrd="0" parTransId="{89FB14F3-ECA9-4A5A-A4C7-3C9272CF039B}" sibTransId="{EBEAAC6F-3C12-466C-A339-3A496B6F176E}"/>
    <dgm:cxn modelId="{9E12A278-58BB-40B0-BA4D-F4BB166159B5}" srcId="{01F4E8D9-085A-417E-AF47-E7EECF26BBEF}" destId="{240E1379-F199-4B56-85DD-DC650BB61651}" srcOrd="0" destOrd="0" parTransId="{4BFC54E6-72E1-4018-BB5E-ABCF2E0967AF}" sibTransId="{BE4E910F-A948-456B-9CE5-685488029B7F}"/>
    <dgm:cxn modelId="{493C4159-83D9-4D8B-B422-E79B40F7AE28}" srcId="{3D34FA6F-F8C6-4AF5-A797-70D8F1AAAAB0}" destId="{F54B4230-BD4E-4BB6-99D6-0C42C89E8748}" srcOrd="2" destOrd="0" parTransId="{9D7B7374-EE98-4D37-97FC-56E693740553}" sibTransId="{FD768E83-09AC-4E94-8A77-8A042CE4A424}"/>
    <dgm:cxn modelId="{0B158579-43BB-4D06-9E9F-D59062AEE7F7}" type="presOf" srcId="{A35C92AF-DA2B-443C-842E-957A9758D718}" destId="{85621A6B-26CB-49E4-8CDC-1882674C7485}" srcOrd="0" destOrd="6" presId="urn:microsoft.com/office/officeart/2005/8/layout/vList2"/>
    <dgm:cxn modelId="{123B147A-900C-476C-938D-6ABEB22786AC}" type="presOf" srcId="{B1289355-6E04-4EB8-88A8-F849FCC23B5A}" destId="{85621A6B-26CB-49E4-8CDC-1882674C7485}" srcOrd="0" destOrd="2" presId="urn:microsoft.com/office/officeart/2005/8/layout/vList2"/>
    <dgm:cxn modelId="{C746D67D-C3C5-486C-B8B9-55CCA879B9AA}" srcId="{0D183825-F300-448D-8A16-658CBFE416A1}" destId="{76EEFDA7-76E0-438A-A2F1-8BF06C4E4494}" srcOrd="1" destOrd="0" parTransId="{A71819CC-378E-4E57-88BF-D0DFEA08FC69}" sibTransId="{D42BF7E4-DB2D-4733-AD29-3CC37DDDFB31}"/>
    <dgm:cxn modelId="{726A4B8F-1B9D-4C77-B5C3-B12BF5B05A11}" srcId="{C7C3CF2C-5748-43CE-A490-3D80A3934231}" destId="{B1289355-6E04-4EB8-88A8-F849FCC23B5A}" srcOrd="0" destOrd="0" parTransId="{7558AC20-8812-40FC-BBAB-B693EC49F81C}" sibTransId="{6B3564E6-1C88-41A3-8F76-EA29D43E6876}"/>
    <dgm:cxn modelId="{54E91B94-AA82-45D6-82AC-65862EDC718F}" srcId="{3D34FA6F-F8C6-4AF5-A797-70D8F1AAAAB0}" destId="{C7C3CF2C-5748-43CE-A490-3D80A3934231}" srcOrd="0" destOrd="0" parTransId="{512F0B4B-6E59-4FB8-96C2-C270EFE95CE9}" sibTransId="{8A42B75E-4978-49D3-8E7A-929545580DB3}"/>
    <dgm:cxn modelId="{DD8033A6-1B71-4FD8-978C-43826793CE87}" type="presOf" srcId="{01F4E8D9-085A-417E-AF47-E7EECF26BBEF}" destId="{85621A6B-26CB-49E4-8CDC-1882674C7485}" srcOrd="0" destOrd="3" presId="urn:microsoft.com/office/officeart/2005/8/layout/vList2"/>
    <dgm:cxn modelId="{34C506AE-8E2B-474F-BC47-7644AAACF6AD}" srcId="{3D34FA6F-F8C6-4AF5-A797-70D8F1AAAAB0}" destId="{01F4E8D9-085A-417E-AF47-E7EECF26BBEF}" srcOrd="1" destOrd="0" parTransId="{D653DD0B-68C5-48BF-B2FB-69A89CD2E4B4}" sibTransId="{FCA1C091-A5C0-4967-BFA9-ED79F13A934E}"/>
    <dgm:cxn modelId="{2BC2CCD2-FC44-4D16-9A28-2FC16C999B65}" type="presOf" srcId="{240E1379-F199-4B56-85DD-DC650BB61651}" destId="{85621A6B-26CB-49E4-8CDC-1882674C7485}" srcOrd="0" destOrd="4" presId="urn:microsoft.com/office/officeart/2005/8/layout/vList2"/>
    <dgm:cxn modelId="{E42974FD-1090-4BC9-983F-E8A09AC460C8}" type="presOf" srcId="{0D183825-F300-448D-8A16-658CBFE416A1}" destId="{613AEFDC-E301-4F6B-81DD-D853492DEE85}" srcOrd="0" destOrd="0" presId="urn:microsoft.com/office/officeart/2005/8/layout/vList2"/>
    <dgm:cxn modelId="{EE0F44A3-02C7-479E-970B-665697D1D05D}" type="presParOf" srcId="{103F0911-44CF-42F3-A88E-E2D78A5AC4F8}" destId="{613AEFDC-E301-4F6B-81DD-D853492DEE85}" srcOrd="0" destOrd="0" presId="urn:microsoft.com/office/officeart/2005/8/layout/vList2"/>
    <dgm:cxn modelId="{25B01520-1CAA-4596-8AE8-0045F88C84AE}" type="presParOf" srcId="{103F0911-44CF-42F3-A88E-E2D78A5AC4F8}" destId="{85621A6B-26CB-49E4-8CDC-1882674C74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59D034-C0F7-40F6-9BFA-DF228EA914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183825-F300-448D-8A16-658CBFE416A1}">
      <dgm:prSet phldrT="[Text]"/>
      <dgm:spPr/>
      <dgm:t>
        <a:bodyPr/>
        <a:lstStyle/>
        <a:p>
          <a:r>
            <a:rPr lang="en-US" dirty="0"/>
            <a:t>Check for </a:t>
          </a:r>
          <a:r>
            <a:rPr lang="en-US" dirty="0" err="1"/>
            <a:t>ccontinuity</a:t>
          </a:r>
          <a:r>
            <a:rPr lang="en-US" dirty="0"/>
            <a:t> with Aces first</a:t>
          </a:r>
        </a:p>
      </dgm:t>
    </dgm:pt>
    <dgm:pt modelId="{89FB14F3-ECA9-4A5A-A4C7-3C9272CF039B}" type="parTrans" cxnId="{FE649C56-263F-4A27-AA74-FF202AC51305}">
      <dgm:prSet/>
      <dgm:spPr/>
      <dgm:t>
        <a:bodyPr/>
        <a:lstStyle/>
        <a:p>
          <a:endParaRPr lang="en-US"/>
        </a:p>
      </dgm:t>
    </dgm:pt>
    <dgm:pt modelId="{EBEAAC6F-3C12-466C-A339-3A496B6F176E}" type="sibTrans" cxnId="{FE649C56-263F-4A27-AA74-FF202AC51305}">
      <dgm:prSet/>
      <dgm:spPr/>
      <dgm:t>
        <a:bodyPr/>
        <a:lstStyle/>
        <a:p>
          <a:endParaRPr lang="en-US"/>
        </a:p>
      </dgm:t>
    </dgm:pt>
    <dgm:pt modelId="{47F7805C-DFB0-4F13-A46C-F49A65E425C1}">
      <dgm:prSet phldrT="[Text]"/>
      <dgm:spPr/>
      <dgm:t>
        <a:bodyPr/>
        <a:lstStyle/>
        <a:p>
          <a:r>
            <a:rPr lang="en-US" dirty="0"/>
            <a:t>Valid if ranks is either [10,11,12,13,14], or [2,3,4,5,14]</a:t>
          </a:r>
        </a:p>
      </dgm:t>
    </dgm:pt>
    <dgm:pt modelId="{CF58597B-7CBC-4703-A324-BEF5830CC0FA}" type="parTrans" cxnId="{62C6E5A5-814C-4650-B5B4-172759601DE1}">
      <dgm:prSet/>
      <dgm:spPr/>
      <dgm:t>
        <a:bodyPr/>
        <a:lstStyle/>
        <a:p>
          <a:endParaRPr lang="en-US"/>
        </a:p>
      </dgm:t>
    </dgm:pt>
    <dgm:pt modelId="{89AF4E90-117E-490B-A143-DCEC8FA04002}" type="sibTrans" cxnId="{62C6E5A5-814C-4650-B5B4-172759601DE1}">
      <dgm:prSet/>
      <dgm:spPr/>
      <dgm:t>
        <a:bodyPr/>
        <a:lstStyle/>
        <a:p>
          <a:endParaRPr lang="en-US"/>
        </a:p>
      </dgm:t>
    </dgm:pt>
    <dgm:pt modelId="{CD96D7F1-0B47-4301-84B7-4555B13DDAEC}">
      <dgm:prSet phldrT="[Text]"/>
      <dgm:spPr/>
      <dgm:t>
        <a:bodyPr/>
        <a:lstStyle/>
        <a:p>
          <a:endParaRPr lang="en-US" dirty="0"/>
        </a:p>
      </dgm:t>
    </dgm:pt>
    <dgm:pt modelId="{6EE4E49C-DE83-40A4-99CB-62D11D1CF9EB}" type="parTrans" cxnId="{ED508ABF-355E-4AB1-A764-52EF63B3ED3D}">
      <dgm:prSet/>
      <dgm:spPr/>
      <dgm:t>
        <a:bodyPr/>
        <a:lstStyle/>
        <a:p>
          <a:endParaRPr lang="en-US"/>
        </a:p>
      </dgm:t>
    </dgm:pt>
    <dgm:pt modelId="{0E5D2404-AEC7-454C-83D4-BA1AE9993C44}" type="sibTrans" cxnId="{ED508ABF-355E-4AB1-A764-52EF63B3ED3D}">
      <dgm:prSet/>
      <dgm:spPr/>
      <dgm:t>
        <a:bodyPr/>
        <a:lstStyle/>
        <a:p>
          <a:endParaRPr lang="en-US"/>
        </a:p>
      </dgm:t>
    </dgm:pt>
    <dgm:pt modelId="{561A2A7F-A7FE-4853-AA6C-1B1BA0545AAB}">
      <dgm:prSet phldrT="[Text]"/>
      <dgm:spPr/>
      <dgm:t>
        <a:bodyPr/>
        <a:lstStyle/>
        <a:p>
          <a:r>
            <a:rPr lang="en-US" dirty="0"/>
            <a:t>Sort ranks from high to low</a:t>
          </a:r>
        </a:p>
      </dgm:t>
    </dgm:pt>
    <dgm:pt modelId="{2BD0F667-E14E-491A-8A7E-5EA1D0CEBF82}" type="parTrans" cxnId="{80282851-E81C-454E-9054-D670598C5BC4}">
      <dgm:prSet/>
      <dgm:spPr/>
      <dgm:t>
        <a:bodyPr/>
        <a:lstStyle/>
        <a:p>
          <a:endParaRPr lang="en-US"/>
        </a:p>
      </dgm:t>
    </dgm:pt>
    <dgm:pt modelId="{CAA7098F-BEC4-42FE-AE06-AAD7CB2E38A8}" type="sibTrans" cxnId="{80282851-E81C-454E-9054-D670598C5BC4}">
      <dgm:prSet/>
      <dgm:spPr/>
      <dgm:t>
        <a:bodyPr/>
        <a:lstStyle/>
        <a:p>
          <a:endParaRPr lang="en-US"/>
        </a:p>
      </dgm:t>
    </dgm:pt>
    <dgm:pt modelId="{5C4B8479-9183-43F2-8745-DE251682721C}">
      <dgm:prSet phldrT="[Text]"/>
      <dgm:spPr/>
      <dgm:t>
        <a:bodyPr/>
        <a:lstStyle/>
        <a:p>
          <a:r>
            <a:rPr lang="en-US" dirty="0"/>
            <a:t>Return (“Straight Flush”) if unique_values == 1, else return (“Flush)</a:t>
          </a:r>
        </a:p>
      </dgm:t>
    </dgm:pt>
    <dgm:pt modelId="{49039E11-2A39-48CC-9945-9019DA009D8B}" type="parTrans" cxnId="{54811AD0-0BEE-45CA-93CC-BC95E71188A9}">
      <dgm:prSet/>
      <dgm:spPr/>
      <dgm:t>
        <a:bodyPr/>
        <a:lstStyle/>
        <a:p>
          <a:endParaRPr lang="en-US"/>
        </a:p>
      </dgm:t>
    </dgm:pt>
    <dgm:pt modelId="{3D26FA40-FEB5-44A6-9942-CCF7A3F91A05}" type="sibTrans" cxnId="{54811AD0-0BEE-45CA-93CC-BC95E71188A9}">
      <dgm:prSet/>
      <dgm:spPr/>
      <dgm:t>
        <a:bodyPr/>
        <a:lstStyle/>
        <a:p>
          <a:endParaRPr lang="en-US"/>
        </a:p>
      </dgm:t>
    </dgm:pt>
    <dgm:pt modelId="{9E953E45-0B37-4FC5-B491-09248ED1B30E}">
      <dgm:prSet phldrT="[Text]"/>
      <dgm:spPr/>
      <dgm:t>
        <a:bodyPr/>
        <a:lstStyle/>
        <a:p>
          <a:r>
            <a:rPr lang="en-US" dirty="0"/>
            <a:t>Point values 120 or 60</a:t>
          </a:r>
        </a:p>
      </dgm:t>
    </dgm:pt>
    <dgm:pt modelId="{0F6E1BAF-DF1B-4E37-87C0-1D9D268B4FFD}" type="parTrans" cxnId="{3AD3A5C2-4269-4CB6-AC3E-2C1E09BED45F}">
      <dgm:prSet/>
      <dgm:spPr/>
      <dgm:t>
        <a:bodyPr/>
        <a:lstStyle/>
        <a:p>
          <a:endParaRPr lang="en-US"/>
        </a:p>
      </dgm:t>
    </dgm:pt>
    <dgm:pt modelId="{3B5573B0-A0F0-4A7C-BD45-E18A86B09B57}" type="sibTrans" cxnId="{3AD3A5C2-4269-4CB6-AC3E-2C1E09BED45F}">
      <dgm:prSet/>
      <dgm:spPr/>
      <dgm:t>
        <a:bodyPr/>
        <a:lstStyle/>
        <a:p>
          <a:endParaRPr lang="en-US"/>
        </a:p>
      </dgm:t>
    </dgm:pt>
    <dgm:pt modelId="{CB081AD0-0276-44FB-A565-79B348C1C4E8}">
      <dgm:prSet phldrT="[Text]"/>
      <dgm:spPr/>
      <dgm:t>
        <a:bodyPr/>
        <a:lstStyle/>
        <a:p>
          <a:r>
            <a:rPr lang="en-US" dirty="0"/>
            <a:t>Function will return None if no straights are found. Will exit this function and continue down find_matches() </a:t>
          </a:r>
        </a:p>
      </dgm:t>
    </dgm:pt>
    <dgm:pt modelId="{C5152DAF-8614-4559-95CF-A3879844E414}" type="parTrans" cxnId="{CE30DAC7-D45C-46BA-B32B-A55A7CA50016}">
      <dgm:prSet/>
      <dgm:spPr/>
      <dgm:t>
        <a:bodyPr/>
        <a:lstStyle/>
        <a:p>
          <a:endParaRPr lang="en-US"/>
        </a:p>
      </dgm:t>
    </dgm:pt>
    <dgm:pt modelId="{5F680BDF-0452-44EF-9347-BE84E39F31E4}" type="sibTrans" cxnId="{CE30DAC7-D45C-46BA-B32B-A55A7CA50016}">
      <dgm:prSet/>
      <dgm:spPr/>
      <dgm:t>
        <a:bodyPr/>
        <a:lstStyle/>
        <a:p>
          <a:endParaRPr lang="en-US"/>
        </a:p>
      </dgm:t>
    </dgm:pt>
    <dgm:pt modelId="{103F0911-44CF-42F3-A88E-E2D78A5AC4F8}" type="pres">
      <dgm:prSet presAssocID="{C059D034-C0F7-40F6-9BFA-DF228EA91464}" presName="linear" presStyleCnt="0">
        <dgm:presLayoutVars>
          <dgm:animLvl val="lvl"/>
          <dgm:resizeHandles val="exact"/>
        </dgm:presLayoutVars>
      </dgm:prSet>
      <dgm:spPr/>
    </dgm:pt>
    <dgm:pt modelId="{613AEFDC-E301-4F6B-81DD-D853492DEE85}" type="pres">
      <dgm:prSet presAssocID="{0D183825-F300-448D-8A16-658CBFE41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5621A6B-26CB-49E4-8CDC-1882674C7485}" type="pres">
      <dgm:prSet presAssocID="{0D183825-F300-448D-8A16-658CBFE41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5900609-117F-4C52-857C-F3B6DB3D7FBD}" type="presOf" srcId="{C059D034-C0F7-40F6-9BFA-DF228EA91464}" destId="{103F0911-44CF-42F3-A88E-E2D78A5AC4F8}" srcOrd="0" destOrd="0" presId="urn:microsoft.com/office/officeart/2005/8/layout/vList2"/>
    <dgm:cxn modelId="{74EB5045-B07F-472A-B23B-7E99312A1C60}" type="presOf" srcId="{5C4B8479-9183-43F2-8745-DE251682721C}" destId="{85621A6B-26CB-49E4-8CDC-1882674C7485}" srcOrd="0" destOrd="2" presId="urn:microsoft.com/office/officeart/2005/8/layout/vList2"/>
    <dgm:cxn modelId="{9CA3DB45-F0DE-41D2-AB4A-28C4DE284AD4}" type="presOf" srcId="{CD96D7F1-0B47-4301-84B7-4555B13DDAEC}" destId="{85621A6B-26CB-49E4-8CDC-1882674C7485}" srcOrd="0" destOrd="5" presId="urn:microsoft.com/office/officeart/2005/8/layout/vList2"/>
    <dgm:cxn modelId="{80282851-E81C-454E-9054-D670598C5BC4}" srcId="{0D183825-F300-448D-8A16-658CBFE416A1}" destId="{561A2A7F-A7FE-4853-AA6C-1B1BA0545AAB}" srcOrd="0" destOrd="0" parTransId="{2BD0F667-E14E-491A-8A7E-5EA1D0CEBF82}" sibTransId="{CAA7098F-BEC4-42FE-AE06-AAD7CB2E38A8}"/>
    <dgm:cxn modelId="{CA633074-B458-45AC-8229-F6EBB067A8E6}" type="presOf" srcId="{CB081AD0-0276-44FB-A565-79B348C1C4E8}" destId="{85621A6B-26CB-49E4-8CDC-1882674C7485}" srcOrd="0" destOrd="4" presId="urn:microsoft.com/office/officeart/2005/8/layout/vList2"/>
    <dgm:cxn modelId="{B3B82575-756B-438E-B954-18DC3E2C03B6}" type="presOf" srcId="{9E953E45-0B37-4FC5-B491-09248ED1B30E}" destId="{85621A6B-26CB-49E4-8CDC-1882674C7485}" srcOrd="0" destOrd="3" presId="urn:microsoft.com/office/officeart/2005/8/layout/vList2"/>
    <dgm:cxn modelId="{FE649C56-263F-4A27-AA74-FF202AC51305}" srcId="{C059D034-C0F7-40F6-9BFA-DF228EA91464}" destId="{0D183825-F300-448D-8A16-658CBFE416A1}" srcOrd="0" destOrd="0" parTransId="{89FB14F3-ECA9-4A5A-A4C7-3C9272CF039B}" sibTransId="{EBEAAC6F-3C12-466C-A339-3A496B6F176E}"/>
    <dgm:cxn modelId="{62C6E5A5-814C-4650-B5B4-172759601DE1}" srcId="{0D183825-F300-448D-8A16-658CBFE416A1}" destId="{47F7805C-DFB0-4F13-A46C-F49A65E425C1}" srcOrd="1" destOrd="0" parTransId="{CF58597B-7CBC-4703-A324-BEF5830CC0FA}" sibTransId="{89AF4E90-117E-490B-A143-DCEC8FA04002}"/>
    <dgm:cxn modelId="{ED508ABF-355E-4AB1-A764-52EF63B3ED3D}" srcId="{0D183825-F300-448D-8A16-658CBFE416A1}" destId="{CD96D7F1-0B47-4301-84B7-4555B13DDAEC}" srcOrd="5" destOrd="0" parTransId="{6EE4E49C-DE83-40A4-99CB-62D11D1CF9EB}" sibTransId="{0E5D2404-AEC7-454C-83D4-BA1AE9993C44}"/>
    <dgm:cxn modelId="{3AD3A5C2-4269-4CB6-AC3E-2C1E09BED45F}" srcId="{0D183825-F300-448D-8A16-658CBFE416A1}" destId="{9E953E45-0B37-4FC5-B491-09248ED1B30E}" srcOrd="3" destOrd="0" parTransId="{0F6E1BAF-DF1B-4E37-87C0-1D9D268B4FFD}" sibTransId="{3B5573B0-A0F0-4A7C-BD45-E18A86B09B57}"/>
    <dgm:cxn modelId="{CE30DAC7-D45C-46BA-B32B-A55A7CA50016}" srcId="{0D183825-F300-448D-8A16-658CBFE416A1}" destId="{CB081AD0-0276-44FB-A565-79B348C1C4E8}" srcOrd="4" destOrd="0" parTransId="{C5152DAF-8614-4559-95CF-A3879844E414}" sibTransId="{5F680BDF-0452-44EF-9347-BE84E39F31E4}"/>
    <dgm:cxn modelId="{54811AD0-0BEE-45CA-93CC-BC95E71188A9}" srcId="{0D183825-F300-448D-8A16-658CBFE416A1}" destId="{5C4B8479-9183-43F2-8745-DE251682721C}" srcOrd="2" destOrd="0" parTransId="{49039E11-2A39-48CC-9945-9019DA009D8B}" sibTransId="{3D26FA40-FEB5-44A6-9942-CCF7A3F91A05}"/>
    <dgm:cxn modelId="{DEDC40DB-CF07-41E6-9572-0D7702811790}" type="presOf" srcId="{561A2A7F-A7FE-4853-AA6C-1B1BA0545AAB}" destId="{85621A6B-26CB-49E4-8CDC-1882674C7485}" srcOrd="0" destOrd="0" presId="urn:microsoft.com/office/officeart/2005/8/layout/vList2"/>
    <dgm:cxn modelId="{644493E0-9544-440C-8C75-C7C19076587C}" type="presOf" srcId="{47F7805C-DFB0-4F13-A46C-F49A65E425C1}" destId="{85621A6B-26CB-49E4-8CDC-1882674C7485}" srcOrd="0" destOrd="1" presId="urn:microsoft.com/office/officeart/2005/8/layout/vList2"/>
    <dgm:cxn modelId="{E42974FD-1090-4BC9-983F-E8A09AC460C8}" type="presOf" srcId="{0D183825-F300-448D-8A16-658CBFE416A1}" destId="{613AEFDC-E301-4F6B-81DD-D853492DEE85}" srcOrd="0" destOrd="0" presId="urn:microsoft.com/office/officeart/2005/8/layout/vList2"/>
    <dgm:cxn modelId="{EE0F44A3-02C7-479E-970B-665697D1D05D}" type="presParOf" srcId="{103F0911-44CF-42F3-A88E-E2D78A5AC4F8}" destId="{613AEFDC-E301-4F6B-81DD-D853492DEE85}" srcOrd="0" destOrd="0" presId="urn:microsoft.com/office/officeart/2005/8/layout/vList2"/>
    <dgm:cxn modelId="{25B01520-1CAA-4596-8AE8-0045F88C84AE}" type="presParOf" srcId="{103F0911-44CF-42F3-A88E-E2D78A5AC4F8}" destId="{85621A6B-26CB-49E4-8CDC-1882674C74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D3CEEC-2EEF-4D24-BDC7-A8DB3ADD1568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80071D-7666-4A07-834D-36CD97BA410E}">
      <dgm:prSet phldrT="[Text]"/>
      <dgm:spPr/>
      <dgm:t>
        <a:bodyPr/>
        <a:lstStyle/>
        <a:p>
          <a:r>
            <a:rPr lang="en-US" b="1" dirty="0"/>
            <a:t>None</a:t>
          </a:r>
          <a:r>
            <a:rPr lang="en-US" dirty="0"/>
            <a:t> if there’s a failure</a:t>
          </a:r>
        </a:p>
      </dgm:t>
    </dgm:pt>
    <dgm:pt modelId="{E8AEE336-C061-4D43-8391-E8E229CFA8A4}" type="parTrans" cxnId="{C6F18F9B-48E2-42E8-B5CF-272BE370AD55}">
      <dgm:prSet/>
      <dgm:spPr/>
      <dgm:t>
        <a:bodyPr/>
        <a:lstStyle/>
        <a:p>
          <a:endParaRPr lang="en-US"/>
        </a:p>
      </dgm:t>
    </dgm:pt>
    <dgm:pt modelId="{E0C9746C-FF47-4B99-B576-595F7B61F622}" type="sibTrans" cxnId="{C6F18F9B-48E2-42E8-B5CF-272BE370AD5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5765DCD1-446D-4A30-8475-8E03A23936BC}">
      <dgm:prSet phldrT="[Text]"/>
      <dgm:spPr/>
      <dgm:t>
        <a:bodyPr/>
        <a:lstStyle/>
        <a:p>
          <a:r>
            <a:rPr lang="en-US" dirty="0"/>
            <a:t>Increment </a:t>
          </a:r>
          <a:r>
            <a:rPr lang="en-US" dirty="0" err="1"/>
            <a:t>testNum</a:t>
          </a:r>
          <a:endParaRPr lang="en-US" dirty="0"/>
        </a:p>
      </dgm:t>
    </dgm:pt>
    <dgm:pt modelId="{DB30E545-6551-4CD5-92AE-57390972BB5E}" type="parTrans" cxnId="{63D7C31B-7A77-46F6-B816-F2F49987209B}">
      <dgm:prSet/>
      <dgm:spPr/>
      <dgm:t>
        <a:bodyPr/>
        <a:lstStyle/>
        <a:p>
          <a:endParaRPr lang="en-US"/>
        </a:p>
      </dgm:t>
    </dgm:pt>
    <dgm:pt modelId="{336D8EE1-869E-4171-89A5-ECC811088955}" type="sibTrans" cxnId="{63D7C31B-7A77-46F6-B816-F2F49987209B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dge Follow with solid fill"/>
        </a:ext>
      </dgm:extLst>
    </dgm:pt>
    <dgm:pt modelId="{5FB55B7C-5E5E-4DA5-B5F7-18AB99A27967}">
      <dgm:prSet phldrT="[Text]"/>
      <dgm:spPr/>
      <dgm:t>
        <a:bodyPr/>
        <a:lstStyle/>
        <a:p>
          <a:r>
            <a:rPr lang="en-US" dirty="0"/>
            <a:t>“Straight” if passed through for loop.</a:t>
          </a:r>
        </a:p>
      </dgm:t>
    </dgm:pt>
    <dgm:pt modelId="{3425DD3D-FBA5-41BE-86CC-436351332E85}" type="parTrans" cxnId="{04027EDB-F1B1-41EA-99A1-1898EDC60AD8}">
      <dgm:prSet/>
      <dgm:spPr/>
      <dgm:t>
        <a:bodyPr/>
        <a:lstStyle/>
        <a:p>
          <a:endParaRPr lang="en-US"/>
        </a:p>
      </dgm:t>
    </dgm:pt>
    <dgm:pt modelId="{B518BC5E-72F6-4A88-A5F9-DA4C1F20ED7B}" type="sibTrans" cxnId="{04027EDB-F1B1-41EA-99A1-1898EDC60AD8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box Checked with solid fill"/>
        </a:ext>
      </dgm:extLst>
    </dgm:pt>
    <dgm:pt modelId="{C6EDEB5B-CD5C-4A41-BC37-D7433A9B2B57}" type="pres">
      <dgm:prSet presAssocID="{C4D3CEEC-2EEF-4D24-BDC7-A8DB3ADD1568}" presName="Name0" presStyleCnt="0">
        <dgm:presLayoutVars>
          <dgm:chMax val="7"/>
          <dgm:chPref val="7"/>
          <dgm:dir/>
        </dgm:presLayoutVars>
      </dgm:prSet>
      <dgm:spPr/>
    </dgm:pt>
    <dgm:pt modelId="{D3539222-A0D3-4F26-848D-8C6A6973F21A}" type="pres">
      <dgm:prSet presAssocID="{C4D3CEEC-2EEF-4D24-BDC7-A8DB3ADD1568}" presName="dot1" presStyleLbl="alignNode1" presStyleIdx="0" presStyleCnt="12"/>
      <dgm:spPr/>
    </dgm:pt>
    <dgm:pt modelId="{2549244C-BE62-471E-BA3E-948CB14C4834}" type="pres">
      <dgm:prSet presAssocID="{C4D3CEEC-2EEF-4D24-BDC7-A8DB3ADD1568}" presName="dot2" presStyleLbl="alignNode1" presStyleIdx="1" presStyleCnt="12"/>
      <dgm:spPr/>
    </dgm:pt>
    <dgm:pt modelId="{DE9C8409-58D1-45C1-B943-71ACB97D6347}" type="pres">
      <dgm:prSet presAssocID="{C4D3CEEC-2EEF-4D24-BDC7-A8DB3ADD1568}" presName="dot3" presStyleLbl="alignNode1" presStyleIdx="2" presStyleCnt="12"/>
      <dgm:spPr/>
    </dgm:pt>
    <dgm:pt modelId="{365C8EFB-FE5F-4DE6-8C44-6B3FF96854BF}" type="pres">
      <dgm:prSet presAssocID="{C4D3CEEC-2EEF-4D24-BDC7-A8DB3ADD1568}" presName="dot4" presStyleLbl="alignNode1" presStyleIdx="3" presStyleCnt="12"/>
      <dgm:spPr/>
    </dgm:pt>
    <dgm:pt modelId="{D810362C-D7CC-4A56-9638-046ADA793F69}" type="pres">
      <dgm:prSet presAssocID="{C4D3CEEC-2EEF-4D24-BDC7-A8DB3ADD1568}" presName="dot5" presStyleLbl="alignNode1" presStyleIdx="4" presStyleCnt="12"/>
      <dgm:spPr/>
    </dgm:pt>
    <dgm:pt modelId="{406A7840-A3D7-4610-AF31-233FFE50164E}" type="pres">
      <dgm:prSet presAssocID="{C4D3CEEC-2EEF-4D24-BDC7-A8DB3ADD1568}" presName="dotArrow1" presStyleLbl="alignNode1" presStyleIdx="5" presStyleCnt="12"/>
      <dgm:spPr/>
    </dgm:pt>
    <dgm:pt modelId="{B98D57A5-B3DE-443F-813F-AC363F547592}" type="pres">
      <dgm:prSet presAssocID="{C4D3CEEC-2EEF-4D24-BDC7-A8DB3ADD1568}" presName="dotArrow2" presStyleLbl="alignNode1" presStyleIdx="6" presStyleCnt="12"/>
      <dgm:spPr/>
    </dgm:pt>
    <dgm:pt modelId="{DA8B4897-9AA8-4C1F-87A8-0C9DF2AD6B95}" type="pres">
      <dgm:prSet presAssocID="{C4D3CEEC-2EEF-4D24-BDC7-A8DB3ADD1568}" presName="dotArrow3" presStyleLbl="alignNode1" presStyleIdx="7" presStyleCnt="12"/>
      <dgm:spPr/>
    </dgm:pt>
    <dgm:pt modelId="{AA7E93B3-7D6D-4523-ABF9-9CEB8E463D55}" type="pres">
      <dgm:prSet presAssocID="{C4D3CEEC-2EEF-4D24-BDC7-A8DB3ADD1568}" presName="dotArrow4" presStyleLbl="alignNode1" presStyleIdx="8" presStyleCnt="12"/>
      <dgm:spPr/>
    </dgm:pt>
    <dgm:pt modelId="{FA123467-098B-4282-922E-23C1A2101C7A}" type="pres">
      <dgm:prSet presAssocID="{C4D3CEEC-2EEF-4D24-BDC7-A8DB3ADD1568}" presName="dotArrow5" presStyleLbl="alignNode1" presStyleIdx="9" presStyleCnt="12"/>
      <dgm:spPr/>
    </dgm:pt>
    <dgm:pt modelId="{3A9234EC-B831-4290-9ADC-7F20AF1C279A}" type="pres">
      <dgm:prSet presAssocID="{C4D3CEEC-2EEF-4D24-BDC7-A8DB3ADD1568}" presName="dotArrow6" presStyleLbl="alignNode1" presStyleIdx="10" presStyleCnt="12"/>
      <dgm:spPr/>
    </dgm:pt>
    <dgm:pt modelId="{CB761D60-8F13-4CAB-ACB1-9395D374887F}" type="pres">
      <dgm:prSet presAssocID="{C4D3CEEC-2EEF-4D24-BDC7-A8DB3ADD1568}" presName="dotArrow7" presStyleLbl="alignNode1" presStyleIdx="11" presStyleCnt="12"/>
      <dgm:spPr/>
    </dgm:pt>
    <dgm:pt modelId="{D5E7255B-B7FC-41EA-9354-90B90F9CB1CC}" type="pres">
      <dgm:prSet presAssocID="{1A80071D-7666-4A07-834D-36CD97BA410E}" presName="parTx1" presStyleLbl="node1" presStyleIdx="0" presStyleCnt="3"/>
      <dgm:spPr/>
    </dgm:pt>
    <dgm:pt modelId="{935AEFEC-5A98-4139-AE90-31F1F7524F30}" type="pres">
      <dgm:prSet presAssocID="{E0C9746C-FF47-4B99-B576-595F7B61F622}" presName="picture1" presStyleCnt="0"/>
      <dgm:spPr/>
    </dgm:pt>
    <dgm:pt modelId="{91196B78-A626-4E72-943F-6ACB67AEBE05}" type="pres">
      <dgm:prSet presAssocID="{E0C9746C-FF47-4B99-B576-595F7B61F622}" presName="imageRepeatNode" presStyleLbl="fgImgPlace1" presStyleIdx="0" presStyleCnt="3"/>
      <dgm:spPr/>
    </dgm:pt>
    <dgm:pt modelId="{9826BD00-D2C9-4017-A1B9-FFDFE21C4A09}" type="pres">
      <dgm:prSet presAssocID="{5765DCD1-446D-4A30-8475-8E03A23936BC}" presName="parTx2" presStyleLbl="node1" presStyleIdx="1" presStyleCnt="3"/>
      <dgm:spPr/>
    </dgm:pt>
    <dgm:pt modelId="{E14F4736-845A-4226-B685-94101BAD182B}" type="pres">
      <dgm:prSet presAssocID="{336D8EE1-869E-4171-89A5-ECC811088955}" presName="picture2" presStyleCnt="0"/>
      <dgm:spPr/>
    </dgm:pt>
    <dgm:pt modelId="{DEED2638-A78F-4234-B41A-20C96CCDDB3C}" type="pres">
      <dgm:prSet presAssocID="{336D8EE1-869E-4171-89A5-ECC811088955}" presName="imageRepeatNode" presStyleLbl="fgImgPlace1" presStyleIdx="1" presStyleCnt="3"/>
      <dgm:spPr/>
    </dgm:pt>
    <dgm:pt modelId="{37093896-ADE3-443B-8136-216037817B27}" type="pres">
      <dgm:prSet presAssocID="{5FB55B7C-5E5E-4DA5-B5F7-18AB99A27967}" presName="parTx3" presStyleLbl="node1" presStyleIdx="2" presStyleCnt="3"/>
      <dgm:spPr/>
    </dgm:pt>
    <dgm:pt modelId="{31DA4018-0696-490C-A997-60F87A165126}" type="pres">
      <dgm:prSet presAssocID="{B518BC5E-72F6-4A88-A5F9-DA4C1F20ED7B}" presName="picture3" presStyleCnt="0"/>
      <dgm:spPr/>
    </dgm:pt>
    <dgm:pt modelId="{D9E81AE4-D1E7-4C57-BC5D-2940802660DE}" type="pres">
      <dgm:prSet presAssocID="{B518BC5E-72F6-4A88-A5F9-DA4C1F20ED7B}" presName="imageRepeatNode" presStyleLbl="fgImgPlace1" presStyleIdx="2" presStyleCnt="3"/>
      <dgm:spPr/>
    </dgm:pt>
  </dgm:ptLst>
  <dgm:cxnLst>
    <dgm:cxn modelId="{63D7C31B-7A77-46F6-B816-F2F49987209B}" srcId="{C4D3CEEC-2EEF-4D24-BDC7-A8DB3ADD1568}" destId="{5765DCD1-446D-4A30-8475-8E03A23936BC}" srcOrd="1" destOrd="0" parTransId="{DB30E545-6551-4CD5-92AE-57390972BB5E}" sibTransId="{336D8EE1-869E-4171-89A5-ECC811088955}"/>
    <dgm:cxn modelId="{D5F91C2E-5740-4ABE-828C-4CF45EA97B8B}" type="presOf" srcId="{5765DCD1-446D-4A30-8475-8E03A23936BC}" destId="{9826BD00-D2C9-4017-A1B9-FFDFE21C4A09}" srcOrd="0" destOrd="0" presId="urn:microsoft.com/office/officeart/2008/layout/AscendingPictureAccentProcess"/>
    <dgm:cxn modelId="{41421B4A-8707-4F76-99DD-BACE2D47F6A9}" type="presOf" srcId="{1A80071D-7666-4A07-834D-36CD97BA410E}" destId="{D5E7255B-B7FC-41EA-9354-90B90F9CB1CC}" srcOrd="0" destOrd="0" presId="urn:microsoft.com/office/officeart/2008/layout/AscendingPictureAccentProcess"/>
    <dgm:cxn modelId="{DC359978-3004-45BC-803A-FE6E95F0C229}" type="presOf" srcId="{B518BC5E-72F6-4A88-A5F9-DA4C1F20ED7B}" destId="{D9E81AE4-D1E7-4C57-BC5D-2940802660DE}" srcOrd="0" destOrd="0" presId="urn:microsoft.com/office/officeart/2008/layout/AscendingPictureAccentProcess"/>
    <dgm:cxn modelId="{7BA3DA8E-1156-4120-BF94-2C52E519D8D9}" type="presOf" srcId="{C4D3CEEC-2EEF-4D24-BDC7-A8DB3ADD1568}" destId="{C6EDEB5B-CD5C-4A41-BC37-D7433A9B2B57}" srcOrd="0" destOrd="0" presId="urn:microsoft.com/office/officeart/2008/layout/AscendingPictureAccentProcess"/>
    <dgm:cxn modelId="{C6F18F9B-48E2-42E8-B5CF-272BE370AD55}" srcId="{C4D3CEEC-2EEF-4D24-BDC7-A8DB3ADD1568}" destId="{1A80071D-7666-4A07-834D-36CD97BA410E}" srcOrd="0" destOrd="0" parTransId="{E8AEE336-C061-4D43-8391-E8E229CFA8A4}" sibTransId="{E0C9746C-FF47-4B99-B576-595F7B61F622}"/>
    <dgm:cxn modelId="{D9E1ABA8-2A36-4F76-B995-7B02521773C1}" type="presOf" srcId="{E0C9746C-FF47-4B99-B576-595F7B61F622}" destId="{91196B78-A626-4E72-943F-6ACB67AEBE05}" srcOrd="0" destOrd="0" presId="urn:microsoft.com/office/officeart/2008/layout/AscendingPictureAccentProcess"/>
    <dgm:cxn modelId="{908E41D2-30B3-42F8-AF75-D7C1AF0D024D}" type="presOf" srcId="{336D8EE1-869E-4171-89A5-ECC811088955}" destId="{DEED2638-A78F-4234-B41A-20C96CCDDB3C}" srcOrd="0" destOrd="0" presId="urn:microsoft.com/office/officeart/2008/layout/AscendingPictureAccentProcess"/>
    <dgm:cxn modelId="{B06132D7-B63D-4B7F-99AD-C32F7E0AEDC1}" type="presOf" srcId="{5FB55B7C-5E5E-4DA5-B5F7-18AB99A27967}" destId="{37093896-ADE3-443B-8136-216037817B27}" srcOrd="0" destOrd="0" presId="urn:microsoft.com/office/officeart/2008/layout/AscendingPictureAccentProcess"/>
    <dgm:cxn modelId="{04027EDB-F1B1-41EA-99A1-1898EDC60AD8}" srcId="{C4D3CEEC-2EEF-4D24-BDC7-A8DB3ADD1568}" destId="{5FB55B7C-5E5E-4DA5-B5F7-18AB99A27967}" srcOrd="2" destOrd="0" parTransId="{3425DD3D-FBA5-41BE-86CC-436351332E85}" sibTransId="{B518BC5E-72F6-4A88-A5F9-DA4C1F20ED7B}"/>
    <dgm:cxn modelId="{3065F13F-028E-413C-8BA9-0D7590FE0C34}" type="presParOf" srcId="{C6EDEB5B-CD5C-4A41-BC37-D7433A9B2B57}" destId="{D3539222-A0D3-4F26-848D-8C6A6973F21A}" srcOrd="0" destOrd="0" presId="urn:microsoft.com/office/officeart/2008/layout/AscendingPictureAccentProcess"/>
    <dgm:cxn modelId="{8E2DF736-4BB4-4DE3-9B5B-A8A636EBE288}" type="presParOf" srcId="{C6EDEB5B-CD5C-4A41-BC37-D7433A9B2B57}" destId="{2549244C-BE62-471E-BA3E-948CB14C4834}" srcOrd="1" destOrd="0" presId="urn:microsoft.com/office/officeart/2008/layout/AscendingPictureAccentProcess"/>
    <dgm:cxn modelId="{B4D3A20E-48E1-469F-827C-8FC0C6596A2B}" type="presParOf" srcId="{C6EDEB5B-CD5C-4A41-BC37-D7433A9B2B57}" destId="{DE9C8409-58D1-45C1-B943-71ACB97D6347}" srcOrd="2" destOrd="0" presId="urn:microsoft.com/office/officeart/2008/layout/AscendingPictureAccentProcess"/>
    <dgm:cxn modelId="{3F9B54A3-79DD-4A2F-BC64-DB4588B6EE68}" type="presParOf" srcId="{C6EDEB5B-CD5C-4A41-BC37-D7433A9B2B57}" destId="{365C8EFB-FE5F-4DE6-8C44-6B3FF96854BF}" srcOrd="3" destOrd="0" presId="urn:microsoft.com/office/officeart/2008/layout/AscendingPictureAccentProcess"/>
    <dgm:cxn modelId="{34CA5BEE-E7C8-4569-876B-731F18879B85}" type="presParOf" srcId="{C6EDEB5B-CD5C-4A41-BC37-D7433A9B2B57}" destId="{D810362C-D7CC-4A56-9638-046ADA793F69}" srcOrd="4" destOrd="0" presId="urn:microsoft.com/office/officeart/2008/layout/AscendingPictureAccentProcess"/>
    <dgm:cxn modelId="{BBB700E2-D466-4567-9816-6042443BC50A}" type="presParOf" srcId="{C6EDEB5B-CD5C-4A41-BC37-D7433A9B2B57}" destId="{406A7840-A3D7-4610-AF31-233FFE50164E}" srcOrd="5" destOrd="0" presId="urn:microsoft.com/office/officeart/2008/layout/AscendingPictureAccentProcess"/>
    <dgm:cxn modelId="{BAAFE52B-6012-47ED-9B23-1DA46571B07D}" type="presParOf" srcId="{C6EDEB5B-CD5C-4A41-BC37-D7433A9B2B57}" destId="{B98D57A5-B3DE-443F-813F-AC363F547592}" srcOrd="6" destOrd="0" presId="urn:microsoft.com/office/officeart/2008/layout/AscendingPictureAccentProcess"/>
    <dgm:cxn modelId="{19AC3B78-2D42-42B2-93F2-2931531A3D14}" type="presParOf" srcId="{C6EDEB5B-CD5C-4A41-BC37-D7433A9B2B57}" destId="{DA8B4897-9AA8-4C1F-87A8-0C9DF2AD6B95}" srcOrd="7" destOrd="0" presId="urn:microsoft.com/office/officeart/2008/layout/AscendingPictureAccentProcess"/>
    <dgm:cxn modelId="{D4F12F67-E29E-402B-B7F8-5F9ECA660270}" type="presParOf" srcId="{C6EDEB5B-CD5C-4A41-BC37-D7433A9B2B57}" destId="{AA7E93B3-7D6D-4523-ABF9-9CEB8E463D55}" srcOrd="8" destOrd="0" presId="urn:microsoft.com/office/officeart/2008/layout/AscendingPictureAccentProcess"/>
    <dgm:cxn modelId="{082298E4-021D-4FC9-84D4-DFE36092231F}" type="presParOf" srcId="{C6EDEB5B-CD5C-4A41-BC37-D7433A9B2B57}" destId="{FA123467-098B-4282-922E-23C1A2101C7A}" srcOrd="9" destOrd="0" presId="urn:microsoft.com/office/officeart/2008/layout/AscendingPictureAccentProcess"/>
    <dgm:cxn modelId="{5C1E16D2-E7FD-46DE-BA9C-18553EE9F0E7}" type="presParOf" srcId="{C6EDEB5B-CD5C-4A41-BC37-D7433A9B2B57}" destId="{3A9234EC-B831-4290-9ADC-7F20AF1C279A}" srcOrd="10" destOrd="0" presId="urn:microsoft.com/office/officeart/2008/layout/AscendingPictureAccentProcess"/>
    <dgm:cxn modelId="{F4381478-6A45-466B-B603-555E9486CE9A}" type="presParOf" srcId="{C6EDEB5B-CD5C-4A41-BC37-D7433A9B2B57}" destId="{CB761D60-8F13-4CAB-ACB1-9395D374887F}" srcOrd="11" destOrd="0" presId="urn:microsoft.com/office/officeart/2008/layout/AscendingPictureAccentProcess"/>
    <dgm:cxn modelId="{CD489E9F-6E8E-4A88-A6FB-272B8429EB0D}" type="presParOf" srcId="{C6EDEB5B-CD5C-4A41-BC37-D7433A9B2B57}" destId="{D5E7255B-B7FC-41EA-9354-90B90F9CB1CC}" srcOrd="12" destOrd="0" presId="urn:microsoft.com/office/officeart/2008/layout/AscendingPictureAccentProcess"/>
    <dgm:cxn modelId="{431CBF48-B6B0-4D2C-A3E2-A04D2489BDF1}" type="presParOf" srcId="{C6EDEB5B-CD5C-4A41-BC37-D7433A9B2B57}" destId="{935AEFEC-5A98-4139-AE90-31F1F7524F30}" srcOrd="13" destOrd="0" presId="urn:microsoft.com/office/officeart/2008/layout/AscendingPictureAccentProcess"/>
    <dgm:cxn modelId="{4FCAD209-F93B-42E6-9CC4-696A2F739DB2}" type="presParOf" srcId="{935AEFEC-5A98-4139-AE90-31F1F7524F30}" destId="{91196B78-A626-4E72-943F-6ACB67AEBE05}" srcOrd="0" destOrd="0" presId="urn:microsoft.com/office/officeart/2008/layout/AscendingPictureAccentProcess"/>
    <dgm:cxn modelId="{75759579-B94D-424F-80DE-1212C2F9B259}" type="presParOf" srcId="{C6EDEB5B-CD5C-4A41-BC37-D7433A9B2B57}" destId="{9826BD00-D2C9-4017-A1B9-FFDFE21C4A09}" srcOrd="14" destOrd="0" presId="urn:microsoft.com/office/officeart/2008/layout/AscendingPictureAccentProcess"/>
    <dgm:cxn modelId="{8CE014A3-FE84-4DA8-9BBE-9BF7D7AC2F58}" type="presParOf" srcId="{C6EDEB5B-CD5C-4A41-BC37-D7433A9B2B57}" destId="{E14F4736-845A-4226-B685-94101BAD182B}" srcOrd="15" destOrd="0" presId="urn:microsoft.com/office/officeart/2008/layout/AscendingPictureAccentProcess"/>
    <dgm:cxn modelId="{5BE2F831-DF97-44C7-BA21-37329B1146A3}" type="presParOf" srcId="{E14F4736-845A-4226-B685-94101BAD182B}" destId="{DEED2638-A78F-4234-B41A-20C96CCDDB3C}" srcOrd="0" destOrd="0" presId="urn:microsoft.com/office/officeart/2008/layout/AscendingPictureAccentProcess"/>
    <dgm:cxn modelId="{B588F3EF-733D-4A1F-B1DA-0147D2F1365D}" type="presParOf" srcId="{C6EDEB5B-CD5C-4A41-BC37-D7433A9B2B57}" destId="{37093896-ADE3-443B-8136-216037817B27}" srcOrd="16" destOrd="0" presId="urn:microsoft.com/office/officeart/2008/layout/AscendingPictureAccentProcess"/>
    <dgm:cxn modelId="{038A4EBE-D75D-4FD1-AE2D-6B0AEEC36205}" type="presParOf" srcId="{C6EDEB5B-CD5C-4A41-BC37-D7433A9B2B57}" destId="{31DA4018-0696-490C-A997-60F87A165126}" srcOrd="17" destOrd="0" presId="urn:microsoft.com/office/officeart/2008/layout/AscendingPictureAccentProcess"/>
    <dgm:cxn modelId="{4D17C836-7430-4C84-8861-46A73868D5F5}" type="presParOf" srcId="{31DA4018-0696-490C-A997-60F87A165126}" destId="{D9E81AE4-D1E7-4C57-BC5D-2940802660D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F812ADC-683E-4B36-B238-828809695F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BF6393-2902-4669-8E4F-6A4327BA2D27}">
      <dgm:prSet phldrT="[Text]"/>
      <dgm:spPr/>
      <dgm:t>
        <a:bodyPr/>
        <a:lstStyle/>
        <a:p>
          <a:r>
            <a:rPr lang="en-US" dirty="0"/>
            <a:t>Continue if there is no straight</a:t>
          </a:r>
        </a:p>
      </dgm:t>
    </dgm:pt>
    <dgm:pt modelId="{2F2B1828-81C9-48E4-9252-55E838A985F8}" type="parTrans" cxnId="{7FE5741B-DD7D-4C26-BAD3-FC4DC3D5CE6A}">
      <dgm:prSet/>
      <dgm:spPr/>
      <dgm:t>
        <a:bodyPr/>
        <a:lstStyle/>
        <a:p>
          <a:endParaRPr lang="en-US"/>
        </a:p>
      </dgm:t>
    </dgm:pt>
    <dgm:pt modelId="{F99D8DAF-1CC2-4104-A947-01B3C4EE97E7}" type="sibTrans" cxnId="{7FE5741B-DD7D-4C26-BAD3-FC4DC3D5CE6A}">
      <dgm:prSet/>
      <dgm:spPr/>
      <dgm:t>
        <a:bodyPr/>
        <a:lstStyle/>
        <a:p>
          <a:endParaRPr lang="en-US"/>
        </a:p>
      </dgm:t>
    </dgm:pt>
    <dgm:pt modelId="{08A2905C-1166-440E-8E1C-6909DECA70CD}">
      <dgm:prSet phldrT="[Text]"/>
      <dgm:spPr/>
      <dgm:t>
        <a:bodyPr/>
        <a:lstStyle/>
        <a:p>
          <a:r>
            <a:rPr lang="en-US" dirty="0"/>
            <a:t>if 4 unique values:</a:t>
          </a:r>
        </a:p>
      </dgm:t>
    </dgm:pt>
    <dgm:pt modelId="{3B6878C0-0B15-44EE-A3A8-C1544F105C16}" type="parTrans" cxnId="{10C68CBB-B153-477F-B64A-D57E5A3F0D79}">
      <dgm:prSet/>
      <dgm:spPr/>
      <dgm:t>
        <a:bodyPr/>
        <a:lstStyle/>
        <a:p>
          <a:endParaRPr lang="en-US"/>
        </a:p>
      </dgm:t>
    </dgm:pt>
    <dgm:pt modelId="{64829C7F-20D4-4880-BACD-374C47658037}" type="sibTrans" cxnId="{10C68CBB-B153-477F-B64A-D57E5A3F0D79}">
      <dgm:prSet/>
      <dgm:spPr/>
      <dgm:t>
        <a:bodyPr/>
        <a:lstStyle/>
        <a:p>
          <a:endParaRPr lang="en-US"/>
        </a:p>
      </dgm:t>
    </dgm:pt>
    <dgm:pt modelId="{C4FAB01F-DC4C-417F-9E08-287368EA20F8}">
      <dgm:prSet phldrT="[Text]"/>
      <dgm:spPr/>
      <dgm:t>
        <a:bodyPr/>
        <a:lstStyle/>
        <a:p>
          <a:r>
            <a:rPr lang="en-US" dirty="0"/>
            <a:t>If 3 unique values:</a:t>
          </a:r>
        </a:p>
      </dgm:t>
    </dgm:pt>
    <dgm:pt modelId="{7005E596-9166-4FF5-8907-D2A52F072A08}" type="parTrans" cxnId="{63EBF6FB-86B6-46A7-A33B-36299479C488}">
      <dgm:prSet/>
      <dgm:spPr/>
      <dgm:t>
        <a:bodyPr/>
        <a:lstStyle/>
        <a:p>
          <a:endParaRPr lang="en-US"/>
        </a:p>
      </dgm:t>
    </dgm:pt>
    <dgm:pt modelId="{B6D48C96-5738-4D83-AC8B-C7D799AB2313}" type="sibTrans" cxnId="{63EBF6FB-86B6-46A7-A33B-36299479C488}">
      <dgm:prSet/>
      <dgm:spPr/>
      <dgm:t>
        <a:bodyPr/>
        <a:lstStyle/>
        <a:p>
          <a:endParaRPr lang="en-US"/>
        </a:p>
      </dgm:t>
    </dgm:pt>
    <dgm:pt modelId="{BFF2FCEF-48E3-4CF2-B200-6F192C1C8749}">
      <dgm:prSet phldrT="[Text]"/>
      <dgm:spPr/>
      <dgm:t>
        <a:bodyPr/>
        <a:lstStyle/>
        <a:p>
          <a:r>
            <a:rPr lang="en-US" dirty="0"/>
            <a:t>If 2 unique values:</a:t>
          </a:r>
        </a:p>
      </dgm:t>
    </dgm:pt>
    <dgm:pt modelId="{BBB6706D-069D-4A3C-B52A-19516779DAB0}" type="parTrans" cxnId="{254CD2B2-6993-4B5D-8906-EA3A0B9A001B}">
      <dgm:prSet/>
      <dgm:spPr/>
      <dgm:t>
        <a:bodyPr/>
        <a:lstStyle/>
        <a:p>
          <a:endParaRPr lang="en-US"/>
        </a:p>
      </dgm:t>
    </dgm:pt>
    <dgm:pt modelId="{3EB21407-62AB-4D8C-A2AE-C97B78B3BD5C}" type="sibTrans" cxnId="{254CD2B2-6993-4B5D-8906-EA3A0B9A001B}">
      <dgm:prSet/>
      <dgm:spPr/>
      <dgm:t>
        <a:bodyPr/>
        <a:lstStyle/>
        <a:p>
          <a:endParaRPr lang="en-US"/>
        </a:p>
      </dgm:t>
    </dgm:pt>
    <dgm:pt modelId="{2D5FDDCB-715C-44A7-9EC1-0B8A9A24E304}">
      <dgm:prSet phldrT="[Text]"/>
      <dgm:spPr/>
      <dgm:t>
        <a:bodyPr/>
        <a:lstStyle/>
        <a:p>
          <a:r>
            <a:rPr lang="en-US" b="1" dirty="0"/>
            <a:t>One Pair </a:t>
          </a:r>
        </a:p>
      </dgm:t>
    </dgm:pt>
    <dgm:pt modelId="{7D698034-ED85-4F12-82DA-EB14011A3CF0}" type="parTrans" cxnId="{7286DDB7-1BE2-4CA3-94D2-504A9C809DBD}">
      <dgm:prSet/>
      <dgm:spPr/>
      <dgm:t>
        <a:bodyPr/>
        <a:lstStyle/>
        <a:p>
          <a:endParaRPr lang="en-US"/>
        </a:p>
      </dgm:t>
    </dgm:pt>
    <dgm:pt modelId="{549675A2-9380-42FF-8360-BCDE184C0DE8}" type="sibTrans" cxnId="{7286DDB7-1BE2-4CA3-94D2-504A9C809DBD}">
      <dgm:prSet/>
      <dgm:spPr/>
      <dgm:t>
        <a:bodyPr/>
        <a:lstStyle/>
        <a:p>
          <a:endParaRPr lang="en-US"/>
        </a:p>
      </dgm:t>
    </dgm:pt>
    <dgm:pt modelId="{7CD4E0DE-7FAD-4483-9C34-3F98BEE3E6EB}">
      <dgm:prSet phldrT="[Text]"/>
      <dgm:spPr/>
      <dgm:t>
        <a:bodyPr/>
        <a:lstStyle/>
        <a:p>
          <a:r>
            <a:rPr lang="en-US" b="1" dirty="0"/>
            <a:t>Three of a kind </a:t>
          </a:r>
          <a:r>
            <a:rPr lang="en-US" dirty="0"/>
            <a:t>if both duplicate values are the same</a:t>
          </a:r>
        </a:p>
      </dgm:t>
    </dgm:pt>
    <dgm:pt modelId="{9DBC88BF-771C-407E-91E3-F91E309A9951}" type="parTrans" cxnId="{BE35DA0E-2B41-4422-A8A3-FE3B705A7582}">
      <dgm:prSet/>
      <dgm:spPr/>
      <dgm:t>
        <a:bodyPr/>
        <a:lstStyle/>
        <a:p>
          <a:endParaRPr lang="en-US"/>
        </a:p>
      </dgm:t>
    </dgm:pt>
    <dgm:pt modelId="{971DB956-1076-4353-82BD-B2631C0F3831}" type="sibTrans" cxnId="{BE35DA0E-2B41-4422-A8A3-FE3B705A7582}">
      <dgm:prSet/>
      <dgm:spPr/>
      <dgm:t>
        <a:bodyPr/>
        <a:lstStyle/>
        <a:p>
          <a:endParaRPr lang="en-US"/>
        </a:p>
      </dgm:t>
    </dgm:pt>
    <dgm:pt modelId="{A21E5D80-0580-42AA-B2DC-1306142B24B4}">
      <dgm:prSet phldrT="[Text]"/>
      <dgm:spPr/>
      <dgm:t>
        <a:bodyPr/>
        <a:lstStyle/>
        <a:p>
          <a:r>
            <a:rPr lang="en-US" b="1" dirty="0"/>
            <a:t>Two Pair </a:t>
          </a:r>
          <a:r>
            <a:rPr lang="en-US" dirty="0"/>
            <a:t>otherwise</a:t>
          </a:r>
        </a:p>
      </dgm:t>
    </dgm:pt>
    <dgm:pt modelId="{D96852E5-5719-4B81-B7B5-C7FCB3D70B36}" type="parTrans" cxnId="{C9C6D8C8-4815-40CD-A92C-8B2B9CE3F8C7}">
      <dgm:prSet/>
      <dgm:spPr/>
      <dgm:t>
        <a:bodyPr/>
        <a:lstStyle/>
        <a:p>
          <a:endParaRPr lang="en-US"/>
        </a:p>
      </dgm:t>
    </dgm:pt>
    <dgm:pt modelId="{68CF6A48-10F6-4F81-9706-2EFEEC675CC7}" type="sibTrans" cxnId="{C9C6D8C8-4815-40CD-A92C-8B2B9CE3F8C7}">
      <dgm:prSet/>
      <dgm:spPr/>
      <dgm:t>
        <a:bodyPr/>
        <a:lstStyle/>
        <a:p>
          <a:endParaRPr lang="en-US"/>
        </a:p>
      </dgm:t>
    </dgm:pt>
    <dgm:pt modelId="{F491D0AB-7C79-41D0-B9CD-8FECA959150A}">
      <dgm:prSet phldrT="[Text]"/>
      <dgm:spPr/>
      <dgm:t>
        <a:bodyPr/>
        <a:lstStyle/>
        <a:p>
          <a:r>
            <a:rPr lang="en-US" b="1" dirty="0"/>
            <a:t>Four of a kind </a:t>
          </a:r>
          <a:r>
            <a:rPr lang="en-US" dirty="0"/>
            <a:t>if all </a:t>
          </a:r>
          <a:r>
            <a:rPr lang="en-US" b="1" dirty="0"/>
            <a:t>3</a:t>
          </a:r>
          <a:r>
            <a:rPr lang="en-US" dirty="0"/>
            <a:t> duplicate values are the same</a:t>
          </a:r>
        </a:p>
      </dgm:t>
    </dgm:pt>
    <dgm:pt modelId="{0647820E-C32C-4EF8-AA6E-CABB71B20C6A}" type="parTrans" cxnId="{6300A5A9-D2CB-4AB7-A9A7-E53749F8ED59}">
      <dgm:prSet/>
      <dgm:spPr/>
      <dgm:t>
        <a:bodyPr/>
        <a:lstStyle/>
        <a:p>
          <a:endParaRPr lang="en-US"/>
        </a:p>
      </dgm:t>
    </dgm:pt>
    <dgm:pt modelId="{07B994AA-1E74-45D9-8EFB-B456372BEC03}" type="sibTrans" cxnId="{6300A5A9-D2CB-4AB7-A9A7-E53749F8ED59}">
      <dgm:prSet/>
      <dgm:spPr/>
      <dgm:t>
        <a:bodyPr/>
        <a:lstStyle/>
        <a:p>
          <a:endParaRPr lang="en-US"/>
        </a:p>
      </dgm:t>
    </dgm:pt>
    <dgm:pt modelId="{5CBFB2D1-DA50-4DD7-9571-A95EBE9345A5}">
      <dgm:prSet phldrT="[Text]"/>
      <dgm:spPr/>
      <dgm:t>
        <a:bodyPr/>
        <a:lstStyle/>
        <a:p>
          <a:r>
            <a:rPr lang="en-US" dirty="0"/>
            <a:t>Full house otherwise</a:t>
          </a:r>
        </a:p>
      </dgm:t>
    </dgm:pt>
    <dgm:pt modelId="{D5E5052D-2DBF-4CC7-BA2E-73BC3C755242}" type="parTrans" cxnId="{ECF195D4-7812-4395-9993-C399EC406A27}">
      <dgm:prSet/>
      <dgm:spPr/>
      <dgm:t>
        <a:bodyPr/>
        <a:lstStyle/>
        <a:p>
          <a:endParaRPr lang="en-US"/>
        </a:p>
      </dgm:t>
    </dgm:pt>
    <dgm:pt modelId="{3FE7DAF2-0EB5-4BA4-8D10-F54D9DC7D3DB}" type="sibTrans" cxnId="{ECF195D4-7812-4395-9993-C399EC406A27}">
      <dgm:prSet/>
      <dgm:spPr/>
      <dgm:t>
        <a:bodyPr/>
        <a:lstStyle/>
        <a:p>
          <a:endParaRPr lang="en-US"/>
        </a:p>
      </dgm:t>
    </dgm:pt>
    <dgm:pt modelId="{D848DE07-93EA-4EBB-843E-B30058E90E3A}">
      <dgm:prSet phldrT="[Text]"/>
      <dgm:spPr/>
      <dgm:t>
        <a:bodyPr/>
        <a:lstStyle/>
        <a:p>
          <a:r>
            <a:rPr lang="en-US" dirty="0"/>
            <a:t>Return </a:t>
          </a:r>
          <a:r>
            <a:rPr lang="en-US" b="1" dirty="0"/>
            <a:t>No Matches </a:t>
          </a:r>
          <a:r>
            <a:rPr lang="en-US" dirty="0"/>
            <a:t>if no other hands are present</a:t>
          </a:r>
        </a:p>
      </dgm:t>
    </dgm:pt>
    <dgm:pt modelId="{3C322F9C-2B58-469A-A71E-48C998180D12}" type="parTrans" cxnId="{149B8532-4AE4-4377-BC1F-336B28AA9B4B}">
      <dgm:prSet/>
      <dgm:spPr/>
      <dgm:t>
        <a:bodyPr/>
        <a:lstStyle/>
        <a:p>
          <a:endParaRPr lang="en-US"/>
        </a:p>
      </dgm:t>
    </dgm:pt>
    <dgm:pt modelId="{903430E6-F0A2-420E-A44E-BF059522003E}" type="sibTrans" cxnId="{149B8532-4AE4-4377-BC1F-336B28AA9B4B}">
      <dgm:prSet/>
      <dgm:spPr/>
      <dgm:t>
        <a:bodyPr/>
        <a:lstStyle/>
        <a:p>
          <a:endParaRPr lang="en-US"/>
        </a:p>
      </dgm:t>
    </dgm:pt>
    <dgm:pt modelId="{BF1510EC-7368-4AAD-99C6-62363C4B90E1}" type="pres">
      <dgm:prSet presAssocID="{FF812ADC-683E-4B36-B238-828809695F06}" presName="linear" presStyleCnt="0">
        <dgm:presLayoutVars>
          <dgm:animLvl val="lvl"/>
          <dgm:resizeHandles val="exact"/>
        </dgm:presLayoutVars>
      </dgm:prSet>
      <dgm:spPr/>
    </dgm:pt>
    <dgm:pt modelId="{761D6BE3-23CB-434D-9097-8E7C121AD986}" type="pres">
      <dgm:prSet presAssocID="{DABF6393-2902-4669-8E4F-6A4327BA2D2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E901F73-BE89-4C49-93AD-CD2E580922F3}" type="pres">
      <dgm:prSet presAssocID="{DABF6393-2902-4669-8E4F-6A4327BA2D2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E35DA0E-2B41-4422-A8A3-FE3B705A7582}" srcId="{C4FAB01F-DC4C-417F-9E08-287368EA20F8}" destId="{7CD4E0DE-7FAD-4483-9C34-3F98BEE3E6EB}" srcOrd="0" destOrd="0" parTransId="{9DBC88BF-771C-407E-91E3-F91E309A9951}" sibTransId="{971DB956-1076-4353-82BD-B2631C0F3831}"/>
    <dgm:cxn modelId="{7FE5741B-DD7D-4C26-BAD3-FC4DC3D5CE6A}" srcId="{FF812ADC-683E-4B36-B238-828809695F06}" destId="{DABF6393-2902-4669-8E4F-6A4327BA2D27}" srcOrd="0" destOrd="0" parTransId="{2F2B1828-81C9-48E4-9252-55E838A985F8}" sibTransId="{F99D8DAF-1CC2-4104-A947-01B3C4EE97E7}"/>
    <dgm:cxn modelId="{D2122C21-452C-4D05-96E1-9CFFC2D3F422}" type="presOf" srcId="{5CBFB2D1-DA50-4DD7-9571-A95EBE9345A5}" destId="{1E901F73-BE89-4C49-93AD-CD2E580922F3}" srcOrd="0" destOrd="7" presId="urn:microsoft.com/office/officeart/2005/8/layout/vList2"/>
    <dgm:cxn modelId="{0DA30F2E-F801-4A1C-ACF5-B826E6D5CD70}" type="presOf" srcId="{08A2905C-1166-440E-8E1C-6909DECA70CD}" destId="{1E901F73-BE89-4C49-93AD-CD2E580922F3}" srcOrd="0" destOrd="0" presId="urn:microsoft.com/office/officeart/2005/8/layout/vList2"/>
    <dgm:cxn modelId="{149B8532-4AE4-4377-BC1F-336B28AA9B4B}" srcId="{DABF6393-2902-4669-8E4F-6A4327BA2D27}" destId="{D848DE07-93EA-4EBB-843E-B30058E90E3A}" srcOrd="3" destOrd="0" parTransId="{3C322F9C-2B58-469A-A71E-48C998180D12}" sibTransId="{903430E6-F0A2-420E-A44E-BF059522003E}"/>
    <dgm:cxn modelId="{840FE132-8F88-4DC6-81B2-3689D1A50FC4}" type="presOf" srcId="{DABF6393-2902-4669-8E4F-6A4327BA2D27}" destId="{761D6BE3-23CB-434D-9097-8E7C121AD986}" srcOrd="0" destOrd="0" presId="urn:microsoft.com/office/officeart/2005/8/layout/vList2"/>
    <dgm:cxn modelId="{FF54F65B-8359-4956-98C9-8863713EB4EE}" type="presOf" srcId="{7CD4E0DE-7FAD-4483-9C34-3F98BEE3E6EB}" destId="{1E901F73-BE89-4C49-93AD-CD2E580922F3}" srcOrd="0" destOrd="3" presId="urn:microsoft.com/office/officeart/2005/8/layout/vList2"/>
    <dgm:cxn modelId="{D6673B44-0940-409F-8778-1659AB94137C}" type="presOf" srcId="{A21E5D80-0580-42AA-B2DC-1306142B24B4}" destId="{1E901F73-BE89-4C49-93AD-CD2E580922F3}" srcOrd="0" destOrd="4" presId="urn:microsoft.com/office/officeart/2005/8/layout/vList2"/>
    <dgm:cxn modelId="{09ED8B4F-1269-4851-BCE1-28AD9B98E67C}" type="presOf" srcId="{2D5FDDCB-715C-44A7-9EC1-0B8A9A24E304}" destId="{1E901F73-BE89-4C49-93AD-CD2E580922F3}" srcOrd="0" destOrd="1" presId="urn:microsoft.com/office/officeart/2005/8/layout/vList2"/>
    <dgm:cxn modelId="{538BD872-C254-4823-8D16-EF04B49114DC}" type="presOf" srcId="{F491D0AB-7C79-41D0-B9CD-8FECA959150A}" destId="{1E901F73-BE89-4C49-93AD-CD2E580922F3}" srcOrd="0" destOrd="6" presId="urn:microsoft.com/office/officeart/2005/8/layout/vList2"/>
    <dgm:cxn modelId="{352B7999-8D79-49CC-9804-066B69E60ADC}" type="presOf" srcId="{C4FAB01F-DC4C-417F-9E08-287368EA20F8}" destId="{1E901F73-BE89-4C49-93AD-CD2E580922F3}" srcOrd="0" destOrd="2" presId="urn:microsoft.com/office/officeart/2005/8/layout/vList2"/>
    <dgm:cxn modelId="{6300A5A9-D2CB-4AB7-A9A7-E53749F8ED59}" srcId="{BFF2FCEF-48E3-4CF2-B200-6F192C1C8749}" destId="{F491D0AB-7C79-41D0-B9CD-8FECA959150A}" srcOrd="0" destOrd="0" parTransId="{0647820E-C32C-4EF8-AA6E-CABB71B20C6A}" sibTransId="{07B994AA-1E74-45D9-8EFB-B456372BEC03}"/>
    <dgm:cxn modelId="{254CD2B2-6993-4B5D-8906-EA3A0B9A001B}" srcId="{DABF6393-2902-4669-8E4F-6A4327BA2D27}" destId="{BFF2FCEF-48E3-4CF2-B200-6F192C1C8749}" srcOrd="2" destOrd="0" parTransId="{BBB6706D-069D-4A3C-B52A-19516779DAB0}" sibTransId="{3EB21407-62AB-4D8C-A2AE-C97B78B3BD5C}"/>
    <dgm:cxn modelId="{84A3ECB2-F01C-401F-B2ED-662545725390}" type="presOf" srcId="{BFF2FCEF-48E3-4CF2-B200-6F192C1C8749}" destId="{1E901F73-BE89-4C49-93AD-CD2E580922F3}" srcOrd="0" destOrd="5" presId="urn:microsoft.com/office/officeart/2005/8/layout/vList2"/>
    <dgm:cxn modelId="{7286DDB7-1BE2-4CA3-94D2-504A9C809DBD}" srcId="{08A2905C-1166-440E-8E1C-6909DECA70CD}" destId="{2D5FDDCB-715C-44A7-9EC1-0B8A9A24E304}" srcOrd="0" destOrd="0" parTransId="{7D698034-ED85-4F12-82DA-EB14011A3CF0}" sibTransId="{549675A2-9380-42FF-8360-BCDE184C0DE8}"/>
    <dgm:cxn modelId="{10C68CBB-B153-477F-B64A-D57E5A3F0D79}" srcId="{DABF6393-2902-4669-8E4F-6A4327BA2D27}" destId="{08A2905C-1166-440E-8E1C-6909DECA70CD}" srcOrd="0" destOrd="0" parTransId="{3B6878C0-0B15-44EE-A3A8-C1544F105C16}" sibTransId="{64829C7F-20D4-4880-BACD-374C47658037}"/>
    <dgm:cxn modelId="{C9C6D8C8-4815-40CD-A92C-8B2B9CE3F8C7}" srcId="{C4FAB01F-DC4C-417F-9E08-287368EA20F8}" destId="{A21E5D80-0580-42AA-B2DC-1306142B24B4}" srcOrd="1" destOrd="0" parTransId="{D96852E5-5719-4B81-B7B5-C7FCB3D70B36}" sibTransId="{68CF6A48-10F6-4F81-9706-2EFEEC675CC7}"/>
    <dgm:cxn modelId="{82D4A7CC-58E9-4D39-96C0-ED17A6616AE8}" type="presOf" srcId="{D848DE07-93EA-4EBB-843E-B30058E90E3A}" destId="{1E901F73-BE89-4C49-93AD-CD2E580922F3}" srcOrd="0" destOrd="8" presId="urn:microsoft.com/office/officeart/2005/8/layout/vList2"/>
    <dgm:cxn modelId="{ECF195D4-7812-4395-9993-C399EC406A27}" srcId="{BFF2FCEF-48E3-4CF2-B200-6F192C1C8749}" destId="{5CBFB2D1-DA50-4DD7-9571-A95EBE9345A5}" srcOrd="1" destOrd="0" parTransId="{D5E5052D-2DBF-4CC7-BA2E-73BC3C755242}" sibTransId="{3FE7DAF2-0EB5-4BA4-8D10-F54D9DC7D3DB}"/>
    <dgm:cxn modelId="{63EBF6FB-86B6-46A7-A33B-36299479C488}" srcId="{DABF6393-2902-4669-8E4F-6A4327BA2D27}" destId="{C4FAB01F-DC4C-417F-9E08-287368EA20F8}" srcOrd="1" destOrd="0" parTransId="{7005E596-9166-4FF5-8907-D2A52F072A08}" sibTransId="{B6D48C96-5738-4D83-AC8B-C7D799AB2313}"/>
    <dgm:cxn modelId="{FA87DDFF-02C7-494E-9D77-645E82B22F87}" type="presOf" srcId="{FF812ADC-683E-4B36-B238-828809695F06}" destId="{BF1510EC-7368-4AAD-99C6-62363C4B90E1}" srcOrd="0" destOrd="0" presId="urn:microsoft.com/office/officeart/2005/8/layout/vList2"/>
    <dgm:cxn modelId="{75E0CDB7-F317-421E-AC91-1F78E81768A5}" type="presParOf" srcId="{BF1510EC-7368-4AAD-99C6-62363C4B90E1}" destId="{761D6BE3-23CB-434D-9097-8E7C121AD986}" srcOrd="0" destOrd="0" presId="urn:microsoft.com/office/officeart/2005/8/layout/vList2"/>
    <dgm:cxn modelId="{000DD623-B494-436D-9B49-A704E5C4335A}" type="presParOf" srcId="{BF1510EC-7368-4AAD-99C6-62363C4B90E1}" destId="{1E901F73-BE89-4C49-93AD-CD2E580922F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129EB-F8CF-4490-89AA-E6CA33695D31}">
      <dsp:nvSpPr>
        <dsp:cNvPr id="0" name=""/>
        <dsp:cNvSpPr/>
      </dsp:nvSpPr>
      <dsp:spPr>
        <a:xfrm>
          <a:off x="4580878" y="3305055"/>
          <a:ext cx="91440" cy="6156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56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00091-4935-4709-AB1A-F5B4DB149765}">
      <dsp:nvSpPr>
        <dsp:cNvPr id="0" name=""/>
        <dsp:cNvSpPr/>
      </dsp:nvSpPr>
      <dsp:spPr>
        <a:xfrm>
          <a:off x="3332970" y="1345209"/>
          <a:ext cx="1293627" cy="615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547"/>
              </a:lnTo>
              <a:lnTo>
                <a:pt x="1293627" y="419547"/>
              </a:lnTo>
              <a:lnTo>
                <a:pt x="1293627" y="6156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07EB2-DE27-45B4-9527-68E633B06DC5}">
      <dsp:nvSpPr>
        <dsp:cNvPr id="0" name=""/>
        <dsp:cNvSpPr/>
      </dsp:nvSpPr>
      <dsp:spPr>
        <a:xfrm>
          <a:off x="1993622" y="3305055"/>
          <a:ext cx="91440" cy="6156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564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5264B-7344-41DD-9329-3F0AB2C1795B}">
      <dsp:nvSpPr>
        <dsp:cNvPr id="0" name=""/>
        <dsp:cNvSpPr/>
      </dsp:nvSpPr>
      <dsp:spPr>
        <a:xfrm>
          <a:off x="2039342" y="1345209"/>
          <a:ext cx="1293627" cy="615649"/>
        </a:xfrm>
        <a:custGeom>
          <a:avLst/>
          <a:gdLst/>
          <a:ahLst/>
          <a:cxnLst/>
          <a:rect l="0" t="0" r="0" b="0"/>
          <a:pathLst>
            <a:path>
              <a:moveTo>
                <a:pt x="1293627" y="0"/>
              </a:moveTo>
              <a:lnTo>
                <a:pt x="1293627" y="419547"/>
              </a:lnTo>
              <a:lnTo>
                <a:pt x="0" y="419547"/>
              </a:lnTo>
              <a:lnTo>
                <a:pt x="0" y="6156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C86FD-04B2-4B9C-8D83-0B95F21B06E9}">
      <dsp:nvSpPr>
        <dsp:cNvPr id="0" name=""/>
        <dsp:cNvSpPr/>
      </dsp:nvSpPr>
      <dsp:spPr>
        <a:xfrm>
          <a:off x="2274547" y="1012"/>
          <a:ext cx="2116845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24B0D-168B-4CB2-AE64-5FA0B8DBE756}">
      <dsp:nvSpPr>
        <dsp:cNvPr id="0" name=""/>
        <dsp:cNvSpPr/>
      </dsp:nvSpPr>
      <dsp:spPr>
        <a:xfrm>
          <a:off x="2509752" y="224457"/>
          <a:ext cx="2116845" cy="1344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oudy Old Style"/>
            </a:rPr>
            <a:t>Hand2handpoker.py (Main layout)</a:t>
          </a:r>
          <a:endParaRPr lang="en-US" sz="1600" kern="1200" dirty="0"/>
        </a:p>
      </dsp:txBody>
      <dsp:txXfrm>
        <a:off x="2549122" y="263827"/>
        <a:ext cx="2038105" cy="1265456"/>
      </dsp:txXfrm>
    </dsp:sp>
    <dsp:sp modelId="{E6CDE6F7-5307-4319-8858-0CB68FBD0A42}">
      <dsp:nvSpPr>
        <dsp:cNvPr id="0" name=""/>
        <dsp:cNvSpPr/>
      </dsp:nvSpPr>
      <dsp:spPr>
        <a:xfrm>
          <a:off x="980919" y="1960858"/>
          <a:ext cx="2116845" cy="13441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E9AA1-399C-4B07-9B7E-E86A5878846D}">
      <dsp:nvSpPr>
        <dsp:cNvPr id="0" name=""/>
        <dsp:cNvSpPr/>
      </dsp:nvSpPr>
      <dsp:spPr>
        <a:xfrm>
          <a:off x="1216124" y="2184303"/>
          <a:ext cx="2116845" cy="1344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oudy Old Style"/>
            </a:rPr>
            <a:t>Poker_database.py</a:t>
          </a:r>
          <a:endParaRPr lang="en-US" sz="1600" kern="1200" dirty="0"/>
        </a:p>
      </dsp:txBody>
      <dsp:txXfrm>
        <a:off x="1255494" y="2223673"/>
        <a:ext cx="2038105" cy="1265456"/>
      </dsp:txXfrm>
    </dsp:sp>
    <dsp:sp modelId="{EF30CC5B-160A-4FC7-A795-9411B17B2470}">
      <dsp:nvSpPr>
        <dsp:cNvPr id="0" name=""/>
        <dsp:cNvSpPr/>
      </dsp:nvSpPr>
      <dsp:spPr>
        <a:xfrm>
          <a:off x="980919" y="3920704"/>
          <a:ext cx="2116845" cy="13441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429D7-87FC-41D2-9025-2F0067D7A99C}">
      <dsp:nvSpPr>
        <dsp:cNvPr id="0" name=""/>
        <dsp:cNvSpPr/>
      </dsp:nvSpPr>
      <dsp:spPr>
        <a:xfrm>
          <a:off x="1216124" y="4144149"/>
          <a:ext cx="2116845" cy="1344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oudy Old Style"/>
            </a:rPr>
            <a:t>Contains the definition of the database, including the call to add individual sessions</a:t>
          </a:r>
          <a:endParaRPr lang="en-US" sz="1600" kern="1200" dirty="0"/>
        </a:p>
      </dsp:txBody>
      <dsp:txXfrm>
        <a:off x="1255494" y="4183519"/>
        <a:ext cx="2038105" cy="1265456"/>
      </dsp:txXfrm>
    </dsp:sp>
    <dsp:sp modelId="{75E2F64C-D773-4C9C-AB6C-D13739A19291}">
      <dsp:nvSpPr>
        <dsp:cNvPr id="0" name=""/>
        <dsp:cNvSpPr/>
      </dsp:nvSpPr>
      <dsp:spPr>
        <a:xfrm>
          <a:off x="3568175" y="1960858"/>
          <a:ext cx="2116845" cy="13441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DA5B0-EEF0-4EDD-A263-1EE718178778}">
      <dsp:nvSpPr>
        <dsp:cNvPr id="0" name=""/>
        <dsp:cNvSpPr/>
      </dsp:nvSpPr>
      <dsp:spPr>
        <a:xfrm>
          <a:off x="3803380" y="2184303"/>
          <a:ext cx="2116845" cy="1344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oudy Old Style"/>
            </a:rPr>
            <a:t>Poker_hands.py</a:t>
          </a:r>
          <a:endParaRPr lang="en-US" sz="1600" kern="1200" dirty="0"/>
        </a:p>
      </dsp:txBody>
      <dsp:txXfrm>
        <a:off x="3842750" y="2223673"/>
        <a:ext cx="2038105" cy="1265456"/>
      </dsp:txXfrm>
    </dsp:sp>
    <dsp:sp modelId="{F3A0C825-8757-4190-B53B-2FB2C75C67FF}">
      <dsp:nvSpPr>
        <dsp:cNvPr id="0" name=""/>
        <dsp:cNvSpPr/>
      </dsp:nvSpPr>
      <dsp:spPr>
        <a:xfrm>
          <a:off x="3568175" y="3920704"/>
          <a:ext cx="2116845" cy="13441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77286-9CFC-40F9-8682-3A11594E3BD0}">
      <dsp:nvSpPr>
        <dsp:cNvPr id="0" name=""/>
        <dsp:cNvSpPr/>
      </dsp:nvSpPr>
      <dsp:spPr>
        <a:xfrm>
          <a:off x="3803380" y="4144149"/>
          <a:ext cx="2116845" cy="1344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Goudy Old Style"/>
            </a:rPr>
            <a:t>Contains the hand matching logic </a:t>
          </a:r>
          <a:r>
            <a:rPr lang="en-US" sz="1600" kern="1200" dirty="0" err="1">
              <a:latin typeface="Goudy Old Style"/>
            </a:rPr>
            <a:t>find_matches</a:t>
          </a:r>
          <a:r>
            <a:rPr lang="en-US" sz="1600" kern="1200" dirty="0">
              <a:latin typeface="Goudy Old Style"/>
            </a:rPr>
            <a:t>() and </a:t>
          </a:r>
          <a:r>
            <a:rPr lang="en-US" sz="1600" kern="1200" dirty="0" err="1">
              <a:latin typeface="Goudy Old Style"/>
            </a:rPr>
            <a:t>find_straights</a:t>
          </a:r>
          <a:r>
            <a:rPr lang="en-US" sz="1600" kern="1200" dirty="0">
              <a:latin typeface="Goudy Old Style"/>
            </a:rPr>
            <a:t>()</a:t>
          </a:r>
          <a:endParaRPr lang="en-US" sz="1600" kern="1200" dirty="0"/>
        </a:p>
      </dsp:txBody>
      <dsp:txXfrm>
        <a:off x="3842750" y="4183519"/>
        <a:ext cx="2038105" cy="12654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34763-054F-4783-A7AE-1B569DFCBCAE}">
      <dsp:nvSpPr>
        <dsp:cNvPr id="0" name=""/>
        <dsp:cNvSpPr/>
      </dsp:nvSpPr>
      <dsp:spPr>
        <a:xfrm>
          <a:off x="0" y="0"/>
          <a:ext cx="6530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42AF7-1E99-4516-8A01-03FBD739428D}">
      <dsp:nvSpPr>
        <dsp:cNvPr id="0" name=""/>
        <dsp:cNvSpPr/>
      </dsp:nvSpPr>
      <dsp:spPr>
        <a:xfrm>
          <a:off x="0" y="0"/>
          <a:ext cx="6530975" cy="1321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Database is created at the start of program</a:t>
          </a:r>
        </a:p>
      </dsp:txBody>
      <dsp:txXfrm>
        <a:off x="0" y="0"/>
        <a:ext cx="6530975" cy="1321329"/>
      </dsp:txXfrm>
    </dsp:sp>
    <dsp:sp modelId="{6239672D-A395-4CA6-8066-8C1C0F6CA1B4}">
      <dsp:nvSpPr>
        <dsp:cNvPr id="0" name=""/>
        <dsp:cNvSpPr/>
      </dsp:nvSpPr>
      <dsp:spPr>
        <a:xfrm>
          <a:off x="0" y="1321329"/>
          <a:ext cx="6530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4E91B-A45A-4471-A515-126F9378681A}">
      <dsp:nvSpPr>
        <dsp:cNvPr id="0" name=""/>
        <dsp:cNvSpPr/>
      </dsp:nvSpPr>
      <dsp:spPr>
        <a:xfrm>
          <a:off x="0" y="1321329"/>
          <a:ext cx="6530975" cy="1321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Once player selects Submit Data, his/her records (full name and win loss date) are added to the database</a:t>
          </a:r>
        </a:p>
      </dsp:txBody>
      <dsp:txXfrm>
        <a:off x="0" y="1321329"/>
        <a:ext cx="6530975" cy="13213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0360B-B0D5-4405-ADC4-24C0B35F6EAE}">
      <dsp:nvSpPr>
        <dsp:cNvPr id="0" name=""/>
        <dsp:cNvSpPr/>
      </dsp:nvSpPr>
      <dsp:spPr>
        <a:xfrm>
          <a:off x="0" y="2645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B8B4B-39E0-4F28-8144-B9E8F5F9FF98}">
      <dsp:nvSpPr>
        <dsp:cNvPr id="0" name=""/>
        <dsp:cNvSpPr/>
      </dsp:nvSpPr>
      <dsp:spPr>
        <a:xfrm>
          <a:off x="0" y="2645"/>
          <a:ext cx="8128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Getting my images to render</a:t>
          </a:r>
        </a:p>
      </dsp:txBody>
      <dsp:txXfrm>
        <a:off x="0" y="2645"/>
        <a:ext cx="8128000" cy="1804458"/>
      </dsp:txXfrm>
    </dsp:sp>
    <dsp:sp modelId="{E5D803A7-87BF-406A-BFC9-BBC53BBF6119}">
      <dsp:nvSpPr>
        <dsp:cNvPr id="0" name=""/>
        <dsp:cNvSpPr/>
      </dsp:nvSpPr>
      <dsp:spPr>
        <a:xfrm>
          <a:off x="0" y="1807104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E7D36-7BF8-46C5-9C54-55E6196548B8}">
      <dsp:nvSpPr>
        <dsp:cNvPr id="0" name=""/>
        <dsp:cNvSpPr/>
      </dsp:nvSpPr>
      <dsp:spPr>
        <a:xfrm>
          <a:off x="0" y="1807104"/>
          <a:ext cx="8128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Incorporating sound effects!</a:t>
          </a:r>
        </a:p>
      </dsp:txBody>
      <dsp:txXfrm>
        <a:off x="0" y="1807104"/>
        <a:ext cx="8128000" cy="1804458"/>
      </dsp:txXfrm>
    </dsp:sp>
    <dsp:sp modelId="{ADEDB066-048B-4ED9-8FAB-E7518BD81804}">
      <dsp:nvSpPr>
        <dsp:cNvPr id="0" name=""/>
        <dsp:cNvSpPr/>
      </dsp:nvSpPr>
      <dsp:spPr>
        <a:xfrm>
          <a:off x="0" y="3611562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6B8BF-99AF-485C-A68A-B86FAF137E86}">
      <dsp:nvSpPr>
        <dsp:cNvPr id="0" name=""/>
        <dsp:cNvSpPr/>
      </dsp:nvSpPr>
      <dsp:spPr>
        <a:xfrm>
          <a:off x="0" y="3611562"/>
          <a:ext cx="8128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It’s very addicting!</a:t>
          </a:r>
        </a:p>
      </dsp:txBody>
      <dsp:txXfrm>
        <a:off x="0" y="3611562"/>
        <a:ext cx="8128000" cy="1804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D4EF0-80A9-4083-96DB-327FC019E45F}">
      <dsp:nvSpPr>
        <dsp:cNvPr id="0" name=""/>
        <dsp:cNvSpPr/>
      </dsp:nvSpPr>
      <dsp:spPr>
        <a:xfrm>
          <a:off x="0" y="52681"/>
          <a:ext cx="5520752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oudy Old Style"/>
            </a:rPr>
            <a:t>Tkinter</a:t>
          </a:r>
        </a:p>
      </dsp:txBody>
      <dsp:txXfrm>
        <a:off x="26930" y="79611"/>
        <a:ext cx="5466892" cy="497795"/>
      </dsp:txXfrm>
    </dsp:sp>
    <dsp:sp modelId="{92B40FDC-2B8B-49A4-901D-8C67E7149F5C}">
      <dsp:nvSpPr>
        <dsp:cNvPr id="0" name=""/>
        <dsp:cNvSpPr/>
      </dsp:nvSpPr>
      <dsp:spPr>
        <a:xfrm>
          <a:off x="0" y="604336"/>
          <a:ext cx="552075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84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Goudy Old Style"/>
            </a:rPr>
            <a:t>Allows game objects to be drawn</a:t>
          </a:r>
        </a:p>
      </dsp:txBody>
      <dsp:txXfrm>
        <a:off x="0" y="604336"/>
        <a:ext cx="5520752" cy="380880"/>
      </dsp:txXfrm>
    </dsp:sp>
    <dsp:sp modelId="{E4DB9885-7AE4-4C7C-B6CD-40135475FA2E}">
      <dsp:nvSpPr>
        <dsp:cNvPr id="0" name=""/>
        <dsp:cNvSpPr/>
      </dsp:nvSpPr>
      <dsp:spPr>
        <a:xfrm>
          <a:off x="0" y="985216"/>
          <a:ext cx="5520752" cy="551655"/>
        </a:xfrm>
        <a:prstGeom prst="roundRect">
          <a:avLst/>
        </a:prstGeom>
        <a:solidFill>
          <a:schemeClr val="accent2">
            <a:hueOff val="270566"/>
            <a:satOff val="262"/>
            <a:lumOff val="-1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oudy Old Style"/>
            </a:rPr>
            <a:t>PIL, ImageTK, Image</a:t>
          </a:r>
          <a:endParaRPr lang="en-US" sz="2300" kern="1200"/>
        </a:p>
      </dsp:txBody>
      <dsp:txXfrm>
        <a:off x="26930" y="1012146"/>
        <a:ext cx="5466892" cy="497795"/>
      </dsp:txXfrm>
    </dsp:sp>
    <dsp:sp modelId="{D54F34D0-12C3-4C96-BE52-9A13D9E2C559}">
      <dsp:nvSpPr>
        <dsp:cNvPr id="0" name=""/>
        <dsp:cNvSpPr/>
      </dsp:nvSpPr>
      <dsp:spPr>
        <a:xfrm>
          <a:off x="0" y="1536871"/>
          <a:ext cx="552075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84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Goudy Old Style"/>
            </a:rPr>
            <a:t>Renders each card object, logo, and visual aids</a:t>
          </a:r>
        </a:p>
      </dsp:txBody>
      <dsp:txXfrm>
        <a:off x="0" y="1536871"/>
        <a:ext cx="5520752" cy="380880"/>
      </dsp:txXfrm>
    </dsp:sp>
    <dsp:sp modelId="{07A09825-7688-4DB7-9570-FD29FF91F896}">
      <dsp:nvSpPr>
        <dsp:cNvPr id="0" name=""/>
        <dsp:cNvSpPr/>
      </dsp:nvSpPr>
      <dsp:spPr>
        <a:xfrm>
          <a:off x="0" y="1917751"/>
          <a:ext cx="5520752" cy="551655"/>
        </a:xfrm>
        <a:prstGeom prst="roundRect">
          <a:avLst/>
        </a:prstGeom>
        <a:solidFill>
          <a:schemeClr val="accent2">
            <a:hueOff val="541133"/>
            <a:satOff val="525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oudy Old Style"/>
            </a:rPr>
            <a:t>Datetime/Time</a:t>
          </a:r>
        </a:p>
      </dsp:txBody>
      <dsp:txXfrm>
        <a:off x="26930" y="1944681"/>
        <a:ext cx="5466892" cy="497795"/>
      </dsp:txXfrm>
    </dsp:sp>
    <dsp:sp modelId="{E5C39A1C-900B-432D-A76A-913BAB3196C8}">
      <dsp:nvSpPr>
        <dsp:cNvPr id="0" name=""/>
        <dsp:cNvSpPr/>
      </dsp:nvSpPr>
      <dsp:spPr>
        <a:xfrm>
          <a:off x="0" y="2469406"/>
          <a:ext cx="552075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84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Goudy Old Style"/>
            </a:rPr>
            <a:t>Calculates the total playing time in HH:MM:SS format</a:t>
          </a:r>
        </a:p>
      </dsp:txBody>
      <dsp:txXfrm>
        <a:off x="0" y="2469406"/>
        <a:ext cx="5520752" cy="380880"/>
      </dsp:txXfrm>
    </dsp:sp>
    <dsp:sp modelId="{9E758253-658C-4337-ABC4-D9BE86E7CAFE}">
      <dsp:nvSpPr>
        <dsp:cNvPr id="0" name=""/>
        <dsp:cNvSpPr/>
      </dsp:nvSpPr>
      <dsp:spPr>
        <a:xfrm>
          <a:off x="0" y="2850286"/>
          <a:ext cx="5520752" cy="551655"/>
        </a:xfrm>
        <a:prstGeom prst="roundRect">
          <a:avLst/>
        </a:prstGeom>
        <a:solidFill>
          <a:schemeClr val="accent2">
            <a:hueOff val="811699"/>
            <a:satOff val="787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oudy Old Style"/>
            </a:rPr>
            <a:t>Random</a:t>
          </a:r>
        </a:p>
      </dsp:txBody>
      <dsp:txXfrm>
        <a:off x="26930" y="2877216"/>
        <a:ext cx="5466892" cy="497795"/>
      </dsp:txXfrm>
    </dsp:sp>
    <dsp:sp modelId="{691DAB4E-472F-4187-A986-17E641D525D6}">
      <dsp:nvSpPr>
        <dsp:cNvPr id="0" name=""/>
        <dsp:cNvSpPr/>
      </dsp:nvSpPr>
      <dsp:spPr>
        <a:xfrm>
          <a:off x="0" y="3401942"/>
          <a:ext cx="5520752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84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Goudy Old Style"/>
            </a:rPr>
            <a:t>Allows access to the random.shuffle() method</a:t>
          </a:r>
        </a:p>
      </dsp:txBody>
      <dsp:txXfrm>
        <a:off x="0" y="3401942"/>
        <a:ext cx="5520752" cy="380880"/>
      </dsp:txXfrm>
    </dsp:sp>
    <dsp:sp modelId="{D0EC7258-DD76-4581-AA96-7D88BED89508}">
      <dsp:nvSpPr>
        <dsp:cNvPr id="0" name=""/>
        <dsp:cNvSpPr/>
      </dsp:nvSpPr>
      <dsp:spPr>
        <a:xfrm>
          <a:off x="0" y="3782822"/>
          <a:ext cx="5520752" cy="551655"/>
        </a:xfrm>
        <a:prstGeom prst="roundRect">
          <a:avLst/>
        </a:prstGeom>
        <a:solidFill>
          <a:schemeClr val="accent2">
            <a:hueOff val="1082265"/>
            <a:satOff val="104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Goudy Old Style"/>
            </a:rPr>
            <a:t>Winsound</a:t>
          </a:r>
        </a:p>
      </dsp:txBody>
      <dsp:txXfrm>
        <a:off x="26930" y="3809752"/>
        <a:ext cx="5466892" cy="497795"/>
      </dsp:txXfrm>
    </dsp:sp>
    <dsp:sp modelId="{3D0546CE-0978-4259-AAA8-F566FA4EF88C}">
      <dsp:nvSpPr>
        <dsp:cNvPr id="0" name=""/>
        <dsp:cNvSpPr/>
      </dsp:nvSpPr>
      <dsp:spPr>
        <a:xfrm>
          <a:off x="0" y="4334477"/>
          <a:ext cx="5520752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84" tIns="29210" rIns="163576" bIns="2921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>
              <a:latin typeface="Goudy Old Style"/>
            </a:rPr>
            <a:t>Sound effect generation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>
            <a:latin typeface="Goudy Old Style"/>
          </a:endParaRPr>
        </a:p>
      </dsp:txBody>
      <dsp:txXfrm>
        <a:off x="0" y="4334477"/>
        <a:ext cx="5520752" cy="618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45197-E325-442C-8B82-4EA3C7957C15}">
      <dsp:nvSpPr>
        <dsp:cNvPr id="0" name=""/>
        <dsp:cNvSpPr/>
      </dsp:nvSpPr>
      <dsp:spPr>
        <a:xfrm>
          <a:off x="0" y="309158"/>
          <a:ext cx="6712323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951" tIns="374904" rIns="520951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Members: value, suit, image_path, and rank</a:t>
          </a:r>
          <a:endParaRPr lang="en-US" sz="1800" kern="1200">
            <a:latin typeface="Goudy Old Style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Face card values are converted to ranks for each Card object using </a:t>
          </a:r>
          <a:r>
            <a:rPr lang="en-US" sz="1800" kern="1200" err="1">
              <a:latin typeface="Goudy Old Style"/>
            </a:rPr>
            <a:t>face_to_card</a:t>
          </a:r>
          <a:r>
            <a:rPr lang="en-US" sz="1800" kern="1200">
              <a:latin typeface="Goudy Old Style"/>
            </a:rPr>
            <a:t>()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err="1">
              <a:latin typeface="Goudy Old Style"/>
            </a:rPr>
            <a:t>Image_path</a:t>
          </a:r>
          <a:r>
            <a:rPr lang="en-US" sz="1800" kern="1200">
              <a:latin typeface="Goudy Old Style"/>
            </a:rPr>
            <a:t> contains the file path of the card image</a:t>
          </a:r>
        </a:p>
      </dsp:txBody>
      <dsp:txXfrm>
        <a:off x="0" y="309158"/>
        <a:ext cx="6712323" cy="1587600"/>
      </dsp:txXfrm>
    </dsp:sp>
    <dsp:sp modelId="{4CB8A94A-1B01-4925-99D9-EEA3D206C317}">
      <dsp:nvSpPr>
        <dsp:cNvPr id="0" name=""/>
        <dsp:cNvSpPr/>
      </dsp:nvSpPr>
      <dsp:spPr>
        <a:xfrm>
          <a:off x="335616" y="43478"/>
          <a:ext cx="469862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597" tIns="0" rIns="17759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oudy Old Style"/>
            </a:rPr>
            <a:t>Card</a:t>
          </a:r>
          <a:endParaRPr lang="en-US" sz="1800" kern="1200"/>
        </a:p>
      </dsp:txBody>
      <dsp:txXfrm>
        <a:off x="361555" y="69417"/>
        <a:ext cx="4646748" cy="479482"/>
      </dsp:txXfrm>
    </dsp:sp>
    <dsp:sp modelId="{F13B8A9E-46D3-426F-8693-349A3DE79F17}">
      <dsp:nvSpPr>
        <dsp:cNvPr id="0" name=""/>
        <dsp:cNvSpPr/>
      </dsp:nvSpPr>
      <dsp:spPr>
        <a:xfrm>
          <a:off x="0" y="2259638"/>
          <a:ext cx="6712323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0951" tIns="374904" rIns="520951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Member: </a:t>
          </a:r>
          <a:r>
            <a:rPr lang="en-US" sz="1800" b="0" kern="1200">
              <a:latin typeface="Goudy Old Style"/>
            </a:rPr>
            <a:t>list of 52 Card objects</a:t>
          </a:r>
          <a:endParaRPr lang="en-US" sz="1800" b="1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Cards created upon initialization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Shuffle() method is called at the end of each turn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Deal() will pop() the first Card object from Deck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err="1">
              <a:latin typeface="Goudy Old Style"/>
            </a:rPr>
            <a:t>Return_cards</a:t>
          </a:r>
          <a:r>
            <a:rPr lang="en-US" sz="1800" kern="1200">
              <a:latin typeface="Goudy Old Style"/>
            </a:rPr>
            <a:t>(hand) is called at the end of each turn in order as well to use the same cards, rather than use a brand new deck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>
            <a:latin typeface="Goudy Old Style"/>
          </a:endParaRPr>
        </a:p>
      </dsp:txBody>
      <dsp:txXfrm>
        <a:off x="0" y="2259638"/>
        <a:ext cx="6712323" cy="2721600"/>
      </dsp:txXfrm>
    </dsp:sp>
    <dsp:sp modelId="{95B50AC6-2CF7-4568-A5D0-0CBF96FE770A}">
      <dsp:nvSpPr>
        <dsp:cNvPr id="0" name=""/>
        <dsp:cNvSpPr/>
      </dsp:nvSpPr>
      <dsp:spPr>
        <a:xfrm>
          <a:off x="335616" y="1993958"/>
          <a:ext cx="4698626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597" tIns="0" rIns="177597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Deck</a:t>
          </a:r>
        </a:p>
      </dsp:txBody>
      <dsp:txXfrm>
        <a:off x="361555" y="2019897"/>
        <a:ext cx="4646748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717E8-8018-4129-A7E3-57774B05A91C}">
      <dsp:nvSpPr>
        <dsp:cNvPr id="0" name=""/>
        <dsp:cNvSpPr/>
      </dsp:nvSpPr>
      <dsp:spPr>
        <a:xfrm>
          <a:off x="0" y="300704"/>
          <a:ext cx="7519146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Converts face card value from String to rank(int) (Jack, Queen, King, to 11,12,13)</a:t>
          </a:r>
        </a:p>
      </dsp:txBody>
      <dsp:txXfrm>
        <a:off x="0" y="300704"/>
        <a:ext cx="7519146" cy="584325"/>
      </dsp:txXfrm>
    </dsp:sp>
    <dsp:sp modelId="{7A4CA190-E3D8-4F3F-9044-71D0DBEDFEED}">
      <dsp:nvSpPr>
        <dsp:cNvPr id="0" name=""/>
        <dsp:cNvSpPr/>
      </dsp:nvSpPr>
      <dsp:spPr>
        <a:xfrm>
          <a:off x="375957" y="94064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Goudy Old Style"/>
            </a:rPr>
            <a:t>Rank_to_face_card</a:t>
          </a:r>
          <a:r>
            <a:rPr lang="en-US" sz="1400" kern="1200">
              <a:latin typeface="Goudy Old Style"/>
            </a:rPr>
            <a:t>()</a:t>
          </a:r>
        </a:p>
      </dsp:txBody>
      <dsp:txXfrm>
        <a:off x="396132" y="114239"/>
        <a:ext cx="5223052" cy="372930"/>
      </dsp:txXfrm>
    </dsp:sp>
    <dsp:sp modelId="{DCDFF9A3-00A8-4078-9852-934BC77CC281}">
      <dsp:nvSpPr>
        <dsp:cNvPr id="0" name=""/>
        <dsp:cNvSpPr/>
      </dsp:nvSpPr>
      <dsp:spPr>
        <a:xfrm>
          <a:off x="0" y="1167269"/>
          <a:ext cx="7519146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Vice versa (Ace to 14, Jack to 11)</a:t>
          </a:r>
        </a:p>
      </dsp:txBody>
      <dsp:txXfrm>
        <a:off x="0" y="1167269"/>
        <a:ext cx="7519146" cy="584325"/>
      </dsp:txXfrm>
    </dsp:sp>
    <dsp:sp modelId="{8469AB87-1774-431F-97AC-FE6D063A2473}">
      <dsp:nvSpPr>
        <dsp:cNvPr id="0" name=""/>
        <dsp:cNvSpPr/>
      </dsp:nvSpPr>
      <dsp:spPr>
        <a:xfrm>
          <a:off x="375957" y="960629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oudy Old Style"/>
            </a:rPr>
            <a:t>Face_card_to_rank()</a:t>
          </a:r>
        </a:p>
      </dsp:txBody>
      <dsp:txXfrm>
        <a:off x="396132" y="980804"/>
        <a:ext cx="5223052" cy="372930"/>
      </dsp:txXfrm>
    </dsp:sp>
    <dsp:sp modelId="{DC7C5294-5524-4D19-B840-C35FB36C7488}">
      <dsp:nvSpPr>
        <dsp:cNvPr id="0" name=""/>
        <dsp:cNvSpPr/>
      </dsp:nvSpPr>
      <dsp:spPr>
        <a:xfrm>
          <a:off x="0" y="2033834"/>
          <a:ext cx="7519146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Increments the card coordinates for the next card draw</a:t>
          </a:r>
        </a:p>
      </dsp:txBody>
      <dsp:txXfrm>
        <a:off x="0" y="2033834"/>
        <a:ext cx="7519146" cy="584325"/>
      </dsp:txXfrm>
    </dsp:sp>
    <dsp:sp modelId="{62BB1181-CF45-47B2-BCBD-2A4E1AF7F1DB}">
      <dsp:nvSpPr>
        <dsp:cNvPr id="0" name=""/>
        <dsp:cNvSpPr/>
      </dsp:nvSpPr>
      <dsp:spPr>
        <a:xfrm>
          <a:off x="375957" y="1827194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oudy Old Style"/>
            </a:rPr>
            <a:t>Increment()</a:t>
          </a:r>
        </a:p>
      </dsp:txBody>
      <dsp:txXfrm>
        <a:off x="396132" y="1847369"/>
        <a:ext cx="5223052" cy="372930"/>
      </dsp:txXfrm>
    </dsp:sp>
    <dsp:sp modelId="{71A557C3-049A-49C5-99F9-56C8898EC761}">
      <dsp:nvSpPr>
        <dsp:cNvPr id="0" name=""/>
        <dsp:cNvSpPr/>
      </dsp:nvSpPr>
      <dsp:spPr>
        <a:xfrm>
          <a:off x="0" y="2900399"/>
          <a:ext cx="7519146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Creates and initializes game objects before start_game()</a:t>
          </a:r>
        </a:p>
      </dsp:txBody>
      <dsp:txXfrm>
        <a:off x="0" y="2900399"/>
        <a:ext cx="7519146" cy="584325"/>
      </dsp:txXfrm>
    </dsp:sp>
    <dsp:sp modelId="{B6D844C4-9ECC-41A0-9D60-6995317C50C3}">
      <dsp:nvSpPr>
        <dsp:cNvPr id="0" name=""/>
        <dsp:cNvSpPr/>
      </dsp:nvSpPr>
      <dsp:spPr>
        <a:xfrm>
          <a:off x="375957" y="2693759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oudy Old Style"/>
            </a:rPr>
            <a:t>Initialize()</a:t>
          </a:r>
        </a:p>
      </dsp:txBody>
      <dsp:txXfrm>
        <a:off x="396132" y="2713934"/>
        <a:ext cx="5223052" cy="372930"/>
      </dsp:txXfrm>
    </dsp:sp>
    <dsp:sp modelId="{A45E56DE-047B-4B50-822B-871F998234D3}">
      <dsp:nvSpPr>
        <dsp:cNvPr id="0" name=""/>
        <dsp:cNvSpPr/>
      </dsp:nvSpPr>
      <dsp:spPr>
        <a:xfrm>
          <a:off x="0" y="3766964"/>
          <a:ext cx="7519146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Starts the first round of game(s), and makes calls to </a:t>
          </a:r>
          <a:r>
            <a:rPr lang="en-US" sz="1400" kern="1200" err="1">
              <a:latin typeface="Goudy Old Style"/>
            </a:rPr>
            <a:t>Deck.deal</a:t>
          </a:r>
          <a:r>
            <a:rPr lang="en-US" sz="1400" kern="1200">
              <a:latin typeface="Goudy Old Style"/>
            </a:rPr>
            <a:t>(), </a:t>
          </a:r>
          <a:r>
            <a:rPr lang="en-US" sz="1400" kern="1200" err="1">
              <a:latin typeface="Goudy Old Style"/>
            </a:rPr>
            <a:t>find_matches</a:t>
          </a:r>
          <a:r>
            <a:rPr lang="en-US" sz="1400" kern="1200">
              <a:latin typeface="Goudy Old Style"/>
            </a:rPr>
            <a:t>()</a:t>
          </a:r>
        </a:p>
      </dsp:txBody>
      <dsp:txXfrm>
        <a:off x="0" y="3766964"/>
        <a:ext cx="7519146" cy="584325"/>
      </dsp:txXfrm>
    </dsp:sp>
    <dsp:sp modelId="{A866267C-3405-4BCD-AD22-7FD13349C69C}">
      <dsp:nvSpPr>
        <dsp:cNvPr id="0" name=""/>
        <dsp:cNvSpPr/>
      </dsp:nvSpPr>
      <dsp:spPr>
        <a:xfrm>
          <a:off x="375957" y="3560324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>
              <a:latin typeface="Goudy Old Style"/>
            </a:rPr>
            <a:t>Start_game</a:t>
          </a:r>
          <a:r>
            <a:rPr lang="en-US" sz="1400" kern="1200">
              <a:latin typeface="Goudy Old Style"/>
            </a:rPr>
            <a:t>()</a:t>
          </a:r>
        </a:p>
      </dsp:txBody>
      <dsp:txXfrm>
        <a:off x="396132" y="3580499"/>
        <a:ext cx="5223052" cy="372930"/>
      </dsp:txXfrm>
    </dsp:sp>
    <dsp:sp modelId="{18A2EEB0-8790-4284-8363-E4E7885BB329}">
      <dsp:nvSpPr>
        <dsp:cNvPr id="0" name=""/>
        <dsp:cNvSpPr/>
      </dsp:nvSpPr>
      <dsp:spPr>
        <a:xfrm>
          <a:off x="0" y="4633529"/>
          <a:ext cx="7519146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569" tIns="291592" rIns="5835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Goudy Old Style"/>
            </a:rPr>
            <a:t>Ends game, user enters name to view game stats, database entry and a printout of game stats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>
            <a:latin typeface="Goudy Old Style"/>
          </a:endParaRPr>
        </a:p>
      </dsp:txBody>
      <dsp:txXfrm>
        <a:off x="0" y="4633529"/>
        <a:ext cx="7519146" cy="1014300"/>
      </dsp:txXfrm>
    </dsp:sp>
    <dsp:sp modelId="{8545938D-0CC5-4BBE-8E96-8EF436236058}">
      <dsp:nvSpPr>
        <dsp:cNvPr id="0" name=""/>
        <dsp:cNvSpPr/>
      </dsp:nvSpPr>
      <dsp:spPr>
        <a:xfrm>
          <a:off x="375957" y="4426889"/>
          <a:ext cx="526340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944" tIns="0" rIns="198944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oudy Old Style"/>
            </a:rPr>
            <a:t>Resign()</a:t>
          </a:r>
        </a:p>
      </dsp:txBody>
      <dsp:txXfrm>
        <a:off x="396132" y="4447064"/>
        <a:ext cx="5223052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D459C-E641-4D5E-81A9-73FC5E92BE2C}">
      <dsp:nvSpPr>
        <dsp:cNvPr id="0" name=""/>
        <dsp:cNvSpPr/>
      </dsp:nvSpPr>
      <dsp:spPr>
        <a:xfrm rot="10800000">
          <a:off x="3436338" y="0"/>
          <a:ext cx="6670538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5 Cards in sequence (10, J, Q, K, A) and same suit</a:t>
          </a:r>
        </a:p>
      </dsp:txBody>
      <dsp:txXfrm rot="10800000">
        <a:off x="3779971" y="0"/>
        <a:ext cx="6326905" cy="663120"/>
      </dsp:txXfrm>
    </dsp:sp>
    <dsp:sp modelId="{257960BF-B2FB-4934-B2A2-740F377D6E9F}">
      <dsp:nvSpPr>
        <dsp:cNvPr id="0" name=""/>
        <dsp:cNvSpPr/>
      </dsp:nvSpPr>
      <dsp:spPr>
        <a:xfrm>
          <a:off x="3092704" y="0"/>
          <a:ext cx="687267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092704" y="0"/>
        <a:ext cx="687267" cy="663120"/>
      </dsp:txXfrm>
    </dsp:sp>
    <dsp:sp modelId="{F0BCC2C2-8DF6-453C-871B-4C384A791F31}">
      <dsp:nvSpPr>
        <dsp:cNvPr id="0" name=""/>
        <dsp:cNvSpPr/>
      </dsp:nvSpPr>
      <dsp:spPr>
        <a:xfrm rot="10800000">
          <a:off x="3779971" y="663120"/>
          <a:ext cx="6326905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Five cards in sequence, same suit</a:t>
          </a:r>
        </a:p>
      </dsp:txBody>
      <dsp:txXfrm rot="10800000">
        <a:off x="4123605" y="663120"/>
        <a:ext cx="5983271" cy="663120"/>
      </dsp:txXfrm>
    </dsp:sp>
    <dsp:sp modelId="{CAC4674A-1BC1-4423-9AD2-C79B4DAEC483}">
      <dsp:nvSpPr>
        <dsp:cNvPr id="0" name=""/>
        <dsp:cNvSpPr/>
      </dsp:nvSpPr>
      <dsp:spPr>
        <a:xfrm>
          <a:off x="2749070" y="663120"/>
          <a:ext cx="1374535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Goudy Old Style"/>
            </a:rPr>
            <a:t>Straight Flush</a:t>
          </a:r>
        </a:p>
      </dsp:txBody>
      <dsp:txXfrm>
        <a:off x="2989614" y="663120"/>
        <a:ext cx="893447" cy="663120"/>
      </dsp:txXfrm>
    </dsp:sp>
    <dsp:sp modelId="{BDFCA968-4E99-4A39-8277-C327FEB49D74}">
      <dsp:nvSpPr>
        <dsp:cNvPr id="0" name=""/>
        <dsp:cNvSpPr/>
      </dsp:nvSpPr>
      <dsp:spPr>
        <a:xfrm rot="10800000">
          <a:off x="4123605" y="1326241"/>
          <a:ext cx="5983271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Four cards, same rank</a:t>
          </a:r>
        </a:p>
      </dsp:txBody>
      <dsp:txXfrm rot="10800000">
        <a:off x="4467239" y="1326241"/>
        <a:ext cx="5639637" cy="663120"/>
      </dsp:txXfrm>
    </dsp:sp>
    <dsp:sp modelId="{2061C9FE-353C-4E8E-8CF2-BEBCE607E3C1}">
      <dsp:nvSpPr>
        <dsp:cNvPr id="0" name=""/>
        <dsp:cNvSpPr/>
      </dsp:nvSpPr>
      <dsp:spPr>
        <a:xfrm>
          <a:off x="2405436" y="1326241"/>
          <a:ext cx="2061802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4 of a Kind</a:t>
          </a:r>
          <a:endParaRPr lang="en-US" sz="2100" kern="1200"/>
        </a:p>
      </dsp:txBody>
      <dsp:txXfrm>
        <a:off x="2766252" y="1326241"/>
        <a:ext cx="1340171" cy="663120"/>
      </dsp:txXfrm>
    </dsp:sp>
    <dsp:sp modelId="{63F845C2-B8EF-4318-8ABB-3DB06137026C}">
      <dsp:nvSpPr>
        <dsp:cNvPr id="0" name=""/>
        <dsp:cNvSpPr/>
      </dsp:nvSpPr>
      <dsp:spPr>
        <a:xfrm rot="10800000">
          <a:off x="4467239" y="1989361"/>
          <a:ext cx="5639637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Three cards one rank, two card another rank</a:t>
          </a:r>
        </a:p>
      </dsp:txBody>
      <dsp:txXfrm rot="10800000">
        <a:off x="4810873" y="1989361"/>
        <a:ext cx="5296003" cy="663120"/>
      </dsp:txXfrm>
    </dsp:sp>
    <dsp:sp modelId="{18734049-37DF-444C-B956-027B0074F1B9}">
      <dsp:nvSpPr>
        <dsp:cNvPr id="0" name=""/>
        <dsp:cNvSpPr/>
      </dsp:nvSpPr>
      <dsp:spPr>
        <a:xfrm>
          <a:off x="2061802" y="1989361"/>
          <a:ext cx="2749070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Full House</a:t>
          </a:r>
        </a:p>
      </dsp:txBody>
      <dsp:txXfrm>
        <a:off x="2542890" y="1989361"/>
        <a:ext cx="1786895" cy="663120"/>
      </dsp:txXfrm>
    </dsp:sp>
    <dsp:sp modelId="{A15AFED0-4198-4E92-AFD0-D4BE42C9A63E}">
      <dsp:nvSpPr>
        <dsp:cNvPr id="0" name=""/>
        <dsp:cNvSpPr/>
      </dsp:nvSpPr>
      <dsp:spPr>
        <a:xfrm rot="10800000">
          <a:off x="4810873" y="2652482"/>
          <a:ext cx="5296003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Five cards in sequence </a:t>
          </a:r>
        </a:p>
      </dsp:txBody>
      <dsp:txXfrm rot="10800000">
        <a:off x="5154507" y="2652482"/>
        <a:ext cx="4952369" cy="663120"/>
      </dsp:txXfrm>
    </dsp:sp>
    <dsp:sp modelId="{8D8BC300-173F-46F9-8EDC-3C5F4D208241}">
      <dsp:nvSpPr>
        <dsp:cNvPr id="0" name=""/>
        <dsp:cNvSpPr/>
      </dsp:nvSpPr>
      <dsp:spPr>
        <a:xfrm>
          <a:off x="1718169" y="2652482"/>
          <a:ext cx="3436338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Straight</a:t>
          </a:r>
        </a:p>
      </dsp:txBody>
      <dsp:txXfrm>
        <a:off x="2319528" y="2652482"/>
        <a:ext cx="2233619" cy="663120"/>
      </dsp:txXfrm>
    </dsp:sp>
    <dsp:sp modelId="{B9B4DB6B-F85C-4F6B-82ED-D883A87749E9}">
      <dsp:nvSpPr>
        <dsp:cNvPr id="0" name=""/>
        <dsp:cNvSpPr/>
      </dsp:nvSpPr>
      <dsp:spPr>
        <a:xfrm rot="10800000">
          <a:off x="5154507" y="3315603"/>
          <a:ext cx="4952369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Five cards same rank</a:t>
          </a:r>
        </a:p>
      </dsp:txBody>
      <dsp:txXfrm rot="10800000">
        <a:off x="5498141" y="3315603"/>
        <a:ext cx="4608735" cy="663120"/>
      </dsp:txXfrm>
    </dsp:sp>
    <dsp:sp modelId="{D5259083-DDCC-42FC-9CCF-924D7D5BFB5A}">
      <dsp:nvSpPr>
        <dsp:cNvPr id="0" name=""/>
        <dsp:cNvSpPr/>
      </dsp:nvSpPr>
      <dsp:spPr>
        <a:xfrm>
          <a:off x="1374535" y="3315603"/>
          <a:ext cx="4123605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Flush</a:t>
          </a:r>
        </a:p>
      </dsp:txBody>
      <dsp:txXfrm>
        <a:off x="2096166" y="3315603"/>
        <a:ext cx="2680343" cy="663120"/>
      </dsp:txXfrm>
    </dsp:sp>
    <dsp:sp modelId="{3F75E215-6ADE-46E8-9877-4D6BD0E4C95E}">
      <dsp:nvSpPr>
        <dsp:cNvPr id="0" name=""/>
        <dsp:cNvSpPr/>
      </dsp:nvSpPr>
      <dsp:spPr>
        <a:xfrm rot="10800000">
          <a:off x="5498141" y="3978723"/>
          <a:ext cx="4608735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Three cards same rank</a:t>
          </a:r>
        </a:p>
      </dsp:txBody>
      <dsp:txXfrm rot="10800000">
        <a:off x="5841774" y="3978723"/>
        <a:ext cx="4265102" cy="663120"/>
      </dsp:txXfrm>
    </dsp:sp>
    <dsp:sp modelId="{60647DEE-FC7A-47DB-96D0-54E60D7865EC}">
      <dsp:nvSpPr>
        <dsp:cNvPr id="0" name=""/>
        <dsp:cNvSpPr/>
      </dsp:nvSpPr>
      <dsp:spPr>
        <a:xfrm>
          <a:off x="1030901" y="3978723"/>
          <a:ext cx="4810873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3 of a Kind</a:t>
          </a:r>
        </a:p>
      </dsp:txBody>
      <dsp:txXfrm>
        <a:off x="1872804" y="3978723"/>
        <a:ext cx="3127067" cy="663120"/>
      </dsp:txXfrm>
    </dsp:sp>
    <dsp:sp modelId="{D4EECE1E-C5D9-4AD7-B249-062A40BD682A}">
      <dsp:nvSpPr>
        <dsp:cNvPr id="0" name=""/>
        <dsp:cNvSpPr/>
      </dsp:nvSpPr>
      <dsp:spPr>
        <a:xfrm rot="10800000">
          <a:off x="5841774" y="4641844"/>
          <a:ext cx="4265102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Two pairs of same ranked cards </a:t>
          </a:r>
        </a:p>
      </dsp:txBody>
      <dsp:txXfrm rot="10800000">
        <a:off x="6185408" y="4641844"/>
        <a:ext cx="3921468" cy="663120"/>
      </dsp:txXfrm>
    </dsp:sp>
    <dsp:sp modelId="{4B409200-8DCA-4AD9-8544-A47C7F8A848F}">
      <dsp:nvSpPr>
        <dsp:cNvPr id="0" name=""/>
        <dsp:cNvSpPr/>
      </dsp:nvSpPr>
      <dsp:spPr>
        <a:xfrm>
          <a:off x="687267" y="4641844"/>
          <a:ext cx="5498141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Two Pair</a:t>
          </a:r>
        </a:p>
      </dsp:txBody>
      <dsp:txXfrm>
        <a:off x="1649442" y="4641844"/>
        <a:ext cx="3573791" cy="663120"/>
      </dsp:txXfrm>
    </dsp:sp>
    <dsp:sp modelId="{9BB408C9-5D00-4FBA-BE15-A0567731D476}">
      <dsp:nvSpPr>
        <dsp:cNvPr id="0" name=""/>
        <dsp:cNvSpPr/>
      </dsp:nvSpPr>
      <dsp:spPr>
        <a:xfrm rot="10800000">
          <a:off x="6185408" y="5304964"/>
          <a:ext cx="3921468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Pair of same ranked cards</a:t>
          </a:r>
        </a:p>
      </dsp:txBody>
      <dsp:txXfrm rot="10800000">
        <a:off x="6529042" y="5304964"/>
        <a:ext cx="3577834" cy="663120"/>
      </dsp:txXfrm>
    </dsp:sp>
    <dsp:sp modelId="{BB98409C-7315-45A8-9A88-087396701722}">
      <dsp:nvSpPr>
        <dsp:cNvPr id="0" name=""/>
        <dsp:cNvSpPr/>
      </dsp:nvSpPr>
      <dsp:spPr>
        <a:xfrm>
          <a:off x="343633" y="5304964"/>
          <a:ext cx="6185408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One Pair</a:t>
          </a:r>
        </a:p>
      </dsp:txBody>
      <dsp:txXfrm>
        <a:off x="1426080" y="5304964"/>
        <a:ext cx="4020515" cy="663120"/>
      </dsp:txXfrm>
    </dsp:sp>
    <dsp:sp modelId="{DFFFABA7-18B0-4539-9D5B-2B27BF2ED656}">
      <dsp:nvSpPr>
        <dsp:cNvPr id="0" name=""/>
        <dsp:cNvSpPr/>
      </dsp:nvSpPr>
      <dsp:spPr>
        <a:xfrm rot="10800000">
          <a:off x="6529042" y="5968085"/>
          <a:ext cx="3577834" cy="663120"/>
        </a:xfrm>
        <a:prstGeom prst="nonIsoscelesTrapezoid">
          <a:avLst>
            <a:gd name="adj1" fmla="val 0"/>
            <a:gd name="adj2" fmla="val 51821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Goudy Old Style"/>
            </a:rPr>
            <a:t>No other matches can be found. Highest Card represents hand</a:t>
          </a:r>
          <a:endParaRPr lang="en-US" sz="1800" kern="1200"/>
        </a:p>
      </dsp:txBody>
      <dsp:txXfrm rot="10800000">
        <a:off x="6872676" y="5968085"/>
        <a:ext cx="3234200" cy="663120"/>
      </dsp:txXfrm>
    </dsp:sp>
    <dsp:sp modelId="{422329DF-2F10-4185-87C1-2C616DCC5796}">
      <dsp:nvSpPr>
        <dsp:cNvPr id="0" name=""/>
        <dsp:cNvSpPr/>
      </dsp:nvSpPr>
      <dsp:spPr>
        <a:xfrm>
          <a:off x="0" y="5968085"/>
          <a:ext cx="6872676" cy="663120"/>
        </a:xfrm>
        <a:prstGeom prst="trapezoid">
          <a:avLst>
            <a:gd name="adj" fmla="val 518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Goudy Old Style"/>
            </a:rPr>
            <a:t>High Card/No matches</a:t>
          </a:r>
        </a:p>
      </dsp:txBody>
      <dsp:txXfrm>
        <a:off x="1202718" y="5968085"/>
        <a:ext cx="4467239" cy="663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AEFDC-E301-4F6B-81DD-D853492DEE85}">
      <dsp:nvSpPr>
        <dsp:cNvPr id="0" name=""/>
        <dsp:cNvSpPr/>
      </dsp:nvSpPr>
      <dsp:spPr>
        <a:xfrm>
          <a:off x="0" y="4743"/>
          <a:ext cx="8128000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Check for Royal Flush/Flush</a:t>
          </a:r>
        </a:p>
      </dsp:txBody>
      <dsp:txXfrm>
        <a:off x="42151" y="46894"/>
        <a:ext cx="8043698" cy="779158"/>
      </dsp:txXfrm>
    </dsp:sp>
    <dsp:sp modelId="{85621A6B-26CB-49E4-8CDC-1882674C7485}">
      <dsp:nvSpPr>
        <dsp:cNvPr id="0" name=""/>
        <dsp:cNvSpPr/>
      </dsp:nvSpPr>
      <dsp:spPr>
        <a:xfrm>
          <a:off x="0" y="868203"/>
          <a:ext cx="8128000" cy="45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If 5 unique values and only one </a:t>
          </a:r>
          <a:r>
            <a:rPr lang="en-US" sz="2800" kern="1200" dirty="0" err="1"/>
            <a:t>unique_suit</a:t>
          </a:r>
          <a:r>
            <a:rPr lang="en-US" sz="2800" kern="1200" dirty="0"/>
            <a:t>: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if values == royal_flush set ({10, Jack, Queen, King and Ace})</a:t>
          </a:r>
        </a:p>
        <a:p>
          <a:pPr marL="857250" lvl="3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Return “Royal Flush”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Else</a:t>
          </a:r>
        </a:p>
        <a:p>
          <a:pPr marL="857250" lvl="3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return “Flush”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Point values returned are 135, and 75 respectively, plus highest card rank.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Call to find_straights() if above fails (most likely)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</dsp:txBody>
      <dsp:txXfrm>
        <a:off x="0" y="868203"/>
        <a:ext cx="8128000" cy="45457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AEFDC-E301-4F6B-81DD-D853492DEE85}">
      <dsp:nvSpPr>
        <dsp:cNvPr id="0" name=""/>
        <dsp:cNvSpPr/>
      </dsp:nvSpPr>
      <dsp:spPr>
        <a:xfrm>
          <a:off x="0" y="6206"/>
          <a:ext cx="81280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Check for </a:t>
          </a:r>
          <a:r>
            <a:rPr lang="en-US" sz="3700" kern="1200" dirty="0" err="1"/>
            <a:t>ccontinuity</a:t>
          </a:r>
          <a:r>
            <a:rPr lang="en-US" sz="3700" kern="1200" dirty="0"/>
            <a:t> with Aces first</a:t>
          </a:r>
        </a:p>
      </dsp:txBody>
      <dsp:txXfrm>
        <a:off x="43321" y="49527"/>
        <a:ext cx="8041358" cy="800803"/>
      </dsp:txXfrm>
    </dsp:sp>
    <dsp:sp modelId="{85621A6B-26CB-49E4-8CDC-1882674C7485}">
      <dsp:nvSpPr>
        <dsp:cNvPr id="0" name=""/>
        <dsp:cNvSpPr/>
      </dsp:nvSpPr>
      <dsp:spPr>
        <a:xfrm>
          <a:off x="0" y="893651"/>
          <a:ext cx="8128000" cy="4518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Sort ranks from high to low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Valid if ranks is either [10,11,12,13,14], or [2,3,4,5,14]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Return (“Straight Flush”) if unique_values == 1, else return (“Flush)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Point values 120 or 60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Function will return None if no straights are found. Will exit this function and continue down find_matches()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900" kern="1200" dirty="0"/>
        </a:p>
      </dsp:txBody>
      <dsp:txXfrm>
        <a:off x="0" y="893651"/>
        <a:ext cx="8128000" cy="45188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39222-A0D3-4F26-848D-8C6A6973F21A}">
      <dsp:nvSpPr>
        <dsp:cNvPr id="0" name=""/>
        <dsp:cNvSpPr/>
      </dsp:nvSpPr>
      <dsp:spPr>
        <a:xfrm>
          <a:off x="2736959" y="3911372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9244C-BE62-471E-BA3E-948CB14C4834}">
      <dsp:nvSpPr>
        <dsp:cNvPr id="0" name=""/>
        <dsp:cNvSpPr/>
      </dsp:nvSpPr>
      <dsp:spPr>
        <a:xfrm>
          <a:off x="2464542" y="4042511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C8409-58D1-45C1-B943-71ACB97D6347}">
      <dsp:nvSpPr>
        <dsp:cNvPr id="0" name=""/>
        <dsp:cNvSpPr/>
      </dsp:nvSpPr>
      <dsp:spPr>
        <a:xfrm>
          <a:off x="2179118" y="4146095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C8EFB-FE5F-4DE6-8C44-6B3FF96854BF}">
      <dsp:nvSpPr>
        <dsp:cNvPr id="0" name=""/>
        <dsp:cNvSpPr/>
      </dsp:nvSpPr>
      <dsp:spPr>
        <a:xfrm>
          <a:off x="4044851" y="2393321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0362C-D7CC-4A56-9638-046ADA793F69}">
      <dsp:nvSpPr>
        <dsp:cNvPr id="0" name=""/>
        <dsp:cNvSpPr/>
      </dsp:nvSpPr>
      <dsp:spPr>
        <a:xfrm>
          <a:off x="3935017" y="2660192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A7840-A3D7-4610-AF31-233FFE50164E}">
      <dsp:nvSpPr>
        <dsp:cNvPr id="0" name=""/>
        <dsp:cNvSpPr/>
      </dsp:nvSpPr>
      <dsp:spPr>
        <a:xfrm>
          <a:off x="3856977" y="384391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D57A5-B3DE-443F-813F-AC363F547592}">
      <dsp:nvSpPr>
        <dsp:cNvPr id="0" name=""/>
        <dsp:cNvSpPr/>
      </dsp:nvSpPr>
      <dsp:spPr>
        <a:xfrm>
          <a:off x="4057857" y="256824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B4897-9AA8-4C1F-87A8-0C9DF2AD6B95}">
      <dsp:nvSpPr>
        <dsp:cNvPr id="0" name=""/>
        <dsp:cNvSpPr/>
      </dsp:nvSpPr>
      <dsp:spPr>
        <a:xfrm>
          <a:off x="4258738" y="129256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E93B3-7D6D-4523-ABF9-9CEB8E463D55}">
      <dsp:nvSpPr>
        <dsp:cNvPr id="0" name=""/>
        <dsp:cNvSpPr/>
      </dsp:nvSpPr>
      <dsp:spPr>
        <a:xfrm>
          <a:off x="4459619" y="256824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23467-098B-4282-922E-23C1A2101C7A}">
      <dsp:nvSpPr>
        <dsp:cNvPr id="0" name=""/>
        <dsp:cNvSpPr/>
      </dsp:nvSpPr>
      <dsp:spPr>
        <a:xfrm>
          <a:off x="4660499" y="384391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234EC-B831-4290-9ADC-7F20AF1C279A}">
      <dsp:nvSpPr>
        <dsp:cNvPr id="0" name=""/>
        <dsp:cNvSpPr/>
      </dsp:nvSpPr>
      <dsp:spPr>
        <a:xfrm>
          <a:off x="4258738" y="398168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61D60-8F13-4CAB-ACB1-9395D374887F}">
      <dsp:nvSpPr>
        <dsp:cNvPr id="0" name=""/>
        <dsp:cNvSpPr/>
      </dsp:nvSpPr>
      <dsp:spPr>
        <a:xfrm>
          <a:off x="4258738" y="667590"/>
          <a:ext cx="144518" cy="144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255B-B7FC-41EA-9354-90B90F9CB1CC}">
      <dsp:nvSpPr>
        <dsp:cNvPr id="0" name=""/>
        <dsp:cNvSpPr/>
      </dsp:nvSpPr>
      <dsp:spPr>
        <a:xfrm>
          <a:off x="1474590" y="4453589"/>
          <a:ext cx="3117262" cy="83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821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None</a:t>
          </a:r>
          <a:r>
            <a:rPr lang="en-US" sz="2100" kern="1200" dirty="0"/>
            <a:t> if there’s a failure</a:t>
          </a:r>
        </a:p>
      </dsp:txBody>
      <dsp:txXfrm>
        <a:off x="1515391" y="4494390"/>
        <a:ext cx="3035660" cy="754218"/>
      </dsp:txXfrm>
    </dsp:sp>
    <dsp:sp modelId="{91196B78-A626-4E72-943F-6ACB67AEBE05}">
      <dsp:nvSpPr>
        <dsp:cNvPr id="0" name=""/>
        <dsp:cNvSpPr/>
      </dsp:nvSpPr>
      <dsp:spPr>
        <a:xfrm>
          <a:off x="610370" y="3634096"/>
          <a:ext cx="1445184" cy="14450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6BD00-D2C9-4017-A1B9-FFDFE21C4A09}">
      <dsp:nvSpPr>
        <dsp:cNvPr id="0" name=""/>
        <dsp:cNvSpPr/>
      </dsp:nvSpPr>
      <dsp:spPr>
        <a:xfrm>
          <a:off x="3479784" y="3368246"/>
          <a:ext cx="3117262" cy="83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821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Increment </a:t>
          </a:r>
          <a:r>
            <a:rPr lang="en-US" sz="2100" kern="1200" dirty="0" err="1"/>
            <a:t>testNum</a:t>
          </a:r>
          <a:endParaRPr lang="en-US" sz="2100" kern="1200" dirty="0"/>
        </a:p>
      </dsp:txBody>
      <dsp:txXfrm>
        <a:off x="3520585" y="3409047"/>
        <a:ext cx="3035660" cy="754218"/>
      </dsp:txXfrm>
    </dsp:sp>
    <dsp:sp modelId="{DEED2638-A78F-4234-B41A-20C96CCDDB3C}">
      <dsp:nvSpPr>
        <dsp:cNvPr id="0" name=""/>
        <dsp:cNvSpPr/>
      </dsp:nvSpPr>
      <dsp:spPr>
        <a:xfrm>
          <a:off x="2615563" y="2548754"/>
          <a:ext cx="1445184" cy="14450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93896-ADE3-443B-8136-216037817B27}">
      <dsp:nvSpPr>
        <dsp:cNvPr id="0" name=""/>
        <dsp:cNvSpPr/>
      </dsp:nvSpPr>
      <dsp:spPr>
        <a:xfrm>
          <a:off x="4400366" y="1722118"/>
          <a:ext cx="3117262" cy="83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9821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“Straight” if passed through for loop.</a:t>
          </a:r>
        </a:p>
      </dsp:txBody>
      <dsp:txXfrm>
        <a:off x="4441167" y="1762919"/>
        <a:ext cx="3035660" cy="754218"/>
      </dsp:txXfrm>
    </dsp:sp>
    <dsp:sp modelId="{D9E81AE4-D1E7-4C57-BC5D-2940802660DE}">
      <dsp:nvSpPr>
        <dsp:cNvPr id="0" name=""/>
        <dsp:cNvSpPr/>
      </dsp:nvSpPr>
      <dsp:spPr>
        <a:xfrm>
          <a:off x="3536146" y="902625"/>
          <a:ext cx="1445184" cy="14450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D6BE3-23CB-434D-9097-8E7C121AD986}">
      <dsp:nvSpPr>
        <dsp:cNvPr id="0" name=""/>
        <dsp:cNvSpPr/>
      </dsp:nvSpPr>
      <dsp:spPr>
        <a:xfrm>
          <a:off x="0" y="224771"/>
          <a:ext cx="81280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Continue if there is no straight</a:t>
          </a:r>
        </a:p>
      </dsp:txBody>
      <dsp:txXfrm>
        <a:off x="40980" y="265751"/>
        <a:ext cx="8046040" cy="757514"/>
      </dsp:txXfrm>
    </dsp:sp>
    <dsp:sp modelId="{1E901F73-BE89-4C49-93AD-CD2E580922F3}">
      <dsp:nvSpPr>
        <dsp:cNvPr id="0" name=""/>
        <dsp:cNvSpPr/>
      </dsp:nvSpPr>
      <dsp:spPr>
        <a:xfrm>
          <a:off x="0" y="1064246"/>
          <a:ext cx="8128000" cy="4129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if 4 unique values: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/>
            <a:t>One Pair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If 3 unique values: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/>
            <a:t>Three of a kind </a:t>
          </a:r>
          <a:r>
            <a:rPr lang="en-US" sz="2700" kern="1200" dirty="0"/>
            <a:t>if both duplicate values are the same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/>
            <a:t>Two Pair </a:t>
          </a:r>
          <a:r>
            <a:rPr lang="en-US" sz="2700" kern="1200" dirty="0"/>
            <a:t>otherwise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If 2 unique values: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 dirty="0"/>
            <a:t>Four of a kind </a:t>
          </a:r>
          <a:r>
            <a:rPr lang="en-US" sz="2700" kern="1200" dirty="0"/>
            <a:t>if all </a:t>
          </a:r>
          <a:r>
            <a:rPr lang="en-US" sz="2700" b="1" kern="1200" dirty="0"/>
            <a:t>3</a:t>
          </a:r>
          <a:r>
            <a:rPr lang="en-US" sz="2700" kern="1200" dirty="0"/>
            <a:t> duplicate values are the same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Full house otherwise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Return </a:t>
          </a:r>
          <a:r>
            <a:rPr lang="en-US" sz="2700" b="1" kern="1200" dirty="0"/>
            <a:t>No Matches </a:t>
          </a:r>
          <a:r>
            <a:rPr lang="en-US" sz="2700" kern="1200" dirty="0"/>
            <a:t>if no other hands are present</a:t>
          </a:r>
        </a:p>
      </dsp:txBody>
      <dsp:txXfrm>
        <a:off x="0" y="1064246"/>
        <a:ext cx="8128000" cy="4129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0F24E-9E37-42DE-9BFD-3F8D5117E74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E4F86-FDE0-4AD4-BB5C-A1C0943D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E4F86-FDE0-4AD4-BB5C-A1C0943D3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6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2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0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8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3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1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3572056/getting-the-position-from-the-png-image-of-ludo-ga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3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>
                <a:cs typeface="Calibri Light"/>
              </a:rPr>
              <a:t>Hand 2 Hand Poker Presentation</a:t>
            </a:r>
            <a:endParaRPr 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4514" y="4039587"/>
            <a:ext cx="2906973" cy="9486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err="1">
                <a:cs typeface="Calibri"/>
              </a:rPr>
              <a:t>Duroje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Gwamna</a:t>
            </a:r>
          </a:p>
        </p:txBody>
      </p:sp>
      <p:sp>
        <p:nvSpPr>
          <p:cNvPr id="28" name="Freeform: Shape 3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D420D8DA-DF55-4EB5-825A-30CC1D36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03" y="1271772"/>
            <a:ext cx="5571565" cy="43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4BA5-DCE3-4C5F-BDE8-B634D04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91105"/>
            <a:ext cx="9076329" cy="1064277"/>
          </a:xfrm>
        </p:spPr>
        <p:txBody>
          <a:bodyPr/>
          <a:lstStyle/>
          <a:p>
            <a:r>
              <a:rPr lang="en-US" b="1" dirty="0"/>
              <a:t>find_straights(ranks, </a:t>
            </a:r>
            <a:r>
              <a:rPr lang="en-US" b="1" dirty="0" err="1"/>
              <a:t>unique_suits</a:t>
            </a:r>
            <a:r>
              <a:rPr lang="en-US" b="1" dirty="0"/>
              <a:t>)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73BBA8-4A17-4D1C-859D-D0C607863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364585"/>
              </p:ext>
            </p:extLst>
          </p:nvPr>
        </p:nvGraphicFramePr>
        <p:xfrm>
          <a:off x="966744" y="12263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3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4BA5-DCE3-4C5F-BDE8-B634D04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628" y="249162"/>
            <a:ext cx="4615543" cy="186992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find_straights() cont’d:</a:t>
            </a:r>
            <a:br>
              <a:rPr lang="en-US" b="1" dirty="0"/>
            </a:br>
            <a:r>
              <a:rPr lang="en-US" b="1" dirty="0"/>
              <a:t> (No aces)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50068-18FA-4B4C-9279-AA0FC2674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" t="15883" r="57310"/>
          <a:stretch/>
        </p:blipFill>
        <p:spPr>
          <a:xfrm>
            <a:off x="4310742" y="4344055"/>
            <a:ext cx="7039429" cy="251394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D07BBCB-733D-448A-98A8-E39D06290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091508"/>
              </p:ext>
            </p:extLst>
          </p:nvPr>
        </p:nvGraphicFramePr>
        <p:xfrm>
          <a:off x="-537842" y="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929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4BA5-DCE3-4C5F-BDE8-B634D04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91105"/>
            <a:ext cx="9076329" cy="1064277"/>
          </a:xfrm>
        </p:spPr>
        <p:txBody>
          <a:bodyPr/>
          <a:lstStyle/>
          <a:p>
            <a:r>
              <a:rPr lang="en-US" dirty="0"/>
              <a:t>Back to find_matches()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DFF0BA3-F625-4E79-B240-EAB1B6BB1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7505101"/>
              </p:ext>
            </p:extLst>
          </p:nvPr>
        </p:nvGraphicFramePr>
        <p:xfrm>
          <a:off x="1074057" y="11115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80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9D92-8BB7-41A9-9D78-A8B20B85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01" y="799930"/>
            <a:ext cx="9076329" cy="1064277"/>
          </a:xfrm>
        </p:spPr>
        <p:txBody>
          <a:bodyPr/>
          <a:lstStyle/>
          <a:p>
            <a:r>
              <a:rPr lang="en-US" dirty="0"/>
              <a:t>Rendering Images </a:t>
            </a:r>
            <a:r>
              <a:rPr lang="en-US" dirty="0" err="1"/>
              <a:t>deal_cards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12B61-84C5-49FA-90F3-282030FE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1" y="1864207"/>
            <a:ext cx="9603848" cy="46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1F386015-5178-4914-A781-7BF48A07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968" y="358346"/>
            <a:ext cx="5505996" cy="5505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F763D-8410-42B6-AD61-14088A8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561822"/>
            <a:ext cx="7145809" cy="2446760"/>
          </a:xfrm>
        </p:spPr>
        <p:txBody>
          <a:bodyPr>
            <a:noAutofit/>
          </a:bodyPr>
          <a:lstStyle/>
          <a:p>
            <a:r>
              <a:rPr lang="en-US" sz="7200" b="1" dirty="0"/>
              <a:t>Game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6630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lcome 2021-12-13 23-23-23_Trim">
            <a:hlinkClick r:id="" action="ppaction://media"/>
            <a:extLst>
              <a:ext uri="{FF2B5EF4-FFF2-40B4-BE49-F238E27FC236}">
                <a16:creationId xmlns:a16="http://schemas.microsoft.com/office/drawing/2014/main" id="{F2B101F2-3B39-4425-BBF6-44B2FD622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12152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53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90"/>
    </mc:Choice>
    <mc:Fallback>
      <p:transition spd="slow" advTm="11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05FBDC-C83B-4438-B602-71A8D9B4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6" y="1261758"/>
            <a:ext cx="8442424" cy="34762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148190-3DFD-457F-8576-96ED1016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91105"/>
            <a:ext cx="9076329" cy="1064277"/>
          </a:xfrm>
        </p:spPr>
        <p:txBody>
          <a:bodyPr/>
          <a:lstStyle/>
          <a:p>
            <a:r>
              <a:rPr lang="en-US" dirty="0"/>
              <a:t>Resign():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9049A7-A79A-4A10-A71F-4C3633E1F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8" r="3208"/>
          <a:stretch/>
        </p:blipFill>
        <p:spPr>
          <a:xfrm>
            <a:off x="3910659" y="5114206"/>
            <a:ext cx="2037776" cy="1405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90CAD-BA54-49D2-AE43-270771AF1D4E}"/>
              </a:ext>
            </a:extLst>
          </p:cNvPr>
          <p:cNvSpPr txBox="1"/>
          <p:nvPr/>
        </p:nvSpPr>
        <p:spPr>
          <a:xfrm>
            <a:off x="692341" y="5449455"/>
            <a:ext cx="321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name is required in order to </a:t>
            </a:r>
          </a:p>
          <a:p>
            <a:r>
              <a:rPr lang="en-US" dirty="0"/>
              <a:t>See Stats and submit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C065A-4C82-4FBF-8F57-294CAB641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76" b="3553"/>
          <a:stretch/>
        </p:blipFill>
        <p:spPr>
          <a:xfrm>
            <a:off x="6348342" y="5224204"/>
            <a:ext cx="2037776" cy="14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217A8-F9E6-4EB3-9CF2-C52C271C5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96"/>
          <a:stretch/>
        </p:blipFill>
        <p:spPr>
          <a:xfrm>
            <a:off x="0" y="0"/>
            <a:ext cx="6096000" cy="669701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2218A62-1352-4A1B-A873-1ABFE753A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790556"/>
              </p:ext>
            </p:extLst>
          </p:nvPr>
        </p:nvGraphicFramePr>
        <p:xfrm>
          <a:off x="4565649" y="2027175"/>
          <a:ext cx="6530975" cy="2642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2240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2A3E9C-1114-40D1-9169-193969145DC9}"/>
              </a:ext>
            </a:extLst>
          </p:cNvPr>
          <p:cNvSpPr/>
          <p:nvPr/>
        </p:nvSpPr>
        <p:spPr>
          <a:xfrm>
            <a:off x="638629" y="2321004"/>
            <a:ext cx="304121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354CC2-0DDF-498D-92BA-0386C82A3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043640"/>
              </p:ext>
            </p:extLst>
          </p:nvPr>
        </p:nvGraphicFramePr>
        <p:xfrm>
          <a:off x="3425371" y="89588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ngry Benson Transparent Regular Show Sticker | Etsy">
            <a:extLst>
              <a:ext uri="{FF2B5EF4-FFF2-40B4-BE49-F238E27FC236}">
                <a16:creationId xmlns:a16="http://schemas.microsoft.com/office/drawing/2014/main" id="{CE419E44-9B44-473F-83C6-B23FB8932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39" y="138072"/>
            <a:ext cx="2685442" cy="268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22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35759-70E1-493E-ABB7-3D29FA92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Disclaimer…</a:t>
            </a:r>
          </a:p>
        </p:txBody>
      </p:sp>
      <p:pic>
        <p:nvPicPr>
          <p:cNvPr id="2050" name="Picture 2" descr="1-888-BETSOFF">
            <a:extLst>
              <a:ext uri="{FF2B5EF4-FFF2-40B4-BE49-F238E27FC236}">
                <a16:creationId xmlns:a16="http://schemas.microsoft.com/office/drawing/2014/main" id="{7B0C6BBE-A0DC-4100-91F8-2E9148C8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2364723"/>
            <a:ext cx="10376393" cy="281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3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BC8D-3EC9-4AC6-8048-F292D073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71EC-6739-4911-8ECA-4375406AF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Hand 2 Hand Poker is a "quick draw" style poker simulation. (No raises, antes, etc.)</a:t>
            </a:r>
          </a:p>
          <a:p>
            <a:pPr marL="0" indent="0">
              <a:buNone/>
            </a:pPr>
            <a:r>
              <a:rPr lang="en-US" dirty="0"/>
              <a:t>Can view a list of hands from Screen</a:t>
            </a:r>
          </a:p>
          <a:p>
            <a:pPr marL="0" indent="0">
              <a:buNone/>
            </a:pPr>
            <a:r>
              <a:rPr lang="en-US" dirty="0"/>
              <a:t>Player and dealer are both dealt 5 cards from one Deck object</a:t>
            </a:r>
          </a:p>
          <a:p>
            <a:pPr marL="0" indent="0">
              <a:buNone/>
            </a:pPr>
            <a:r>
              <a:rPr lang="en-US" dirty="0"/>
              <a:t>Each hand is analyzed for matches (e.g. Royal Flush, Straights)</a:t>
            </a:r>
          </a:p>
          <a:p>
            <a:pPr marL="0" indent="0">
              <a:buNone/>
            </a:pPr>
            <a:r>
              <a:rPr lang="en-US" dirty="0"/>
              <a:t>Player wins if hand is ranked higher than the dealer, or vice versa, using internal point system. Will check for the highest card if hands are identical</a:t>
            </a:r>
          </a:p>
          <a:p>
            <a:pPr marL="0" indent="0">
              <a:buNone/>
            </a:pPr>
            <a:r>
              <a:rPr lang="en-US" dirty="0"/>
              <a:t>Can play for however long.</a:t>
            </a:r>
          </a:p>
          <a:p>
            <a:pPr marL="0" indent="0">
              <a:buNone/>
            </a:pPr>
            <a:r>
              <a:rPr lang="en-US" dirty="0"/>
              <a:t>Can enter name in a database when finished, view game stats, receive printout of results.</a:t>
            </a:r>
          </a:p>
        </p:txBody>
      </p:sp>
    </p:spTree>
    <p:extLst>
      <p:ext uri="{BB962C8B-B14F-4D97-AF65-F5344CB8AC3E}">
        <p14:creationId xmlns:p14="http://schemas.microsoft.com/office/powerpoint/2010/main" val="403101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886E4-1745-4281-9813-5AF717DC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Modules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18EB0E32-48EE-4286-BE34-9BCA6E103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965702"/>
              </p:ext>
            </p:extLst>
          </p:nvPr>
        </p:nvGraphicFramePr>
        <p:xfrm>
          <a:off x="4376454" y="719360"/>
          <a:ext cx="6901146" cy="548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988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3B5305C3-9940-4541-9DEE-9AE9C3EA6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D41AC345-EF35-499A-B575-4837FEF46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41778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C071BDA1-F0B0-41DF-BC28-7DDA5D3CD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7" y="759617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886E4-1745-4281-9813-5AF717DC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531" y="2300991"/>
            <a:ext cx="3117954" cy="2878111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Modules cont'd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18EB0E32-48EE-4286-BE34-9BCA6E103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828516"/>
              </p:ext>
            </p:extLst>
          </p:nvPr>
        </p:nvGraphicFramePr>
        <p:xfrm>
          <a:off x="5650429" y="918883"/>
          <a:ext cx="5520752" cy="5006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93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20363-F824-45EB-A1A6-D95503B8406A}"/>
              </a:ext>
            </a:extLst>
          </p:cNvPr>
          <p:cNvSpPr txBox="1"/>
          <p:nvPr/>
        </p:nvSpPr>
        <p:spPr>
          <a:xfrm>
            <a:off x="768724" y="510989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Main Program Classes: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55A6D245-13C1-42AE-864F-D4E67822D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447099"/>
              </p:ext>
            </p:extLst>
          </p:nvPr>
        </p:nvGraphicFramePr>
        <p:xfrm>
          <a:off x="1938617" y="1465730"/>
          <a:ext cx="6712323" cy="5024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131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20363-F824-45EB-A1A6-D95503B8406A}"/>
              </a:ext>
            </a:extLst>
          </p:cNvPr>
          <p:cNvSpPr txBox="1"/>
          <p:nvPr/>
        </p:nvSpPr>
        <p:spPr>
          <a:xfrm>
            <a:off x="679077" y="309283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Main Program Methods: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55A6D245-13C1-42AE-864F-D4E67822D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511851"/>
              </p:ext>
            </p:extLst>
          </p:nvPr>
        </p:nvGraphicFramePr>
        <p:xfrm>
          <a:off x="773206" y="1185583"/>
          <a:ext cx="7519146" cy="574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864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4D9380F9-AC82-4E0F-BC35-280152C2E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291662"/>
              </p:ext>
            </p:extLst>
          </p:nvPr>
        </p:nvGraphicFramePr>
        <p:xfrm>
          <a:off x="664127" y="174587"/>
          <a:ext cx="10106877" cy="663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19" name="TextBox 4418">
            <a:extLst>
              <a:ext uri="{FF2B5EF4-FFF2-40B4-BE49-F238E27FC236}">
                <a16:creationId xmlns:a16="http://schemas.microsoft.com/office/drawing/2014/main" id="{DD55A4C4-ACA5-4FFA-A6F1-0810D197E120}"/>
              </a:ext>
            </a:extLst>
          </p:cNvPr>
          <p:cNvSpPr txBox="1"/>
          <p:nvPr/>
        </p:nvSpPr>
        <p:spPr>
          <a:xfrm>
            <a:off x="95535" y="1915235"/>
            <a:ext cx="240200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Poker Hand Hierarchy</a:t>
            </a:r>
          </a:p>
        </p:txBody>
      </p:sp>
      <p:sp>
        <p:nvSpPr>
          <p:cNvPr id="4483" name="TextBox 4482">
            <a:extLst>
              <a:ext uri="{FF2B5EF4-FFF2-40B4-BE49-F238E27FC236}">
                <a16:creationId xmlns:a16="http://schemas.microsoft.com/office/drawing/2014/main" id="{0D1DB396-B69C-4944-B855-29D7C73698F4}"/>
              </a:ext>
            </a:extLst>
          </p:cNvPr>
          <p:cNvSpPr txBox="1"/>
          <p:nvPr/>
        </p:nvSpPr>
        <p:spPr>
          <a:xfrm>
            <a:off x="2139170" y="26695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Royal Flush</a:t>
            </a:r>
          </a:p>
        </p:txBody>
      </p:sp>
    </p:spTree>
    <p:extLst>
      <p:ext uri="{BB962C8B-B14F-4D97-AF65-F5344CB8AC3E}">
        <p14:creationId xmlns:p14="http://schemas.microsoft.com/office/powerpoint/2010/main" val="54600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5DD8C7-8905-482B-B362-83B1B1827323}"/>
              </a:ext>
            </a:extLst>
          </p:cNvPr>
          <p:cNvSpPr>
            <a:spLocks noGrp="1"/>
          </p:cNvSpPr>
          <p:nvPr/>
        </p:nvSpPr>
        <p:spPr>
          <a:xfrm>
            <a:off x="1544714" y="354666"/>
            <a:ext cx="9379581" cy="921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Poker_hands Modules: </a:t>
            </a:r>
            <a:r>
              <a:rPr lang="en-US" b="1" dirty="0"/>
              <a:t>find_matches()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5DB72-BA46-4F48-B005-C1033B42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5" y="1381569"/>
            <a:ext cx="5944430" cy="3448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29E666-7067-4072-9C2C-A18A52FEC34C}"/>
              </a:ext>
            </a:extLst>
          </p:cNvPr>
          <p:cNvSpPr txBox="1"/>
          <p:nvPr/>
        </p:nvSpPr>
        <p:spPr>
          <a:xfrm>
            <a:off x="5863771" y="1716357"/>
            <a:ext cx="65106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find_matches</a:t>
            </a:r>
            <a:r>
              <a:rPr lang="en-US" b="1" dirty="0"/>
              <a:t>(hand)</a:t>
            </a:r>
            <a:r>
              <a:rPr lang="en-US" dirty="0"/>
              <a:t>  is called after each hand has been dealt. </a:t>
            </a:r>
          </a:p>
          <a:p>
            <a:endParaRPr lang="en-US" dirty="0"/>
          </a:p>
          <a:p>
            <a:r>
              <a:rPr lang="en-US" dirty="0"/>
              <a:t>Local variables are created to store card information from hand, </a:t>
            </a:r>
            <a:br>
              <a:rPr lang="en-US" dirty="0"/>
            </a:br>
            <a:r>
              <a:rPr lang="en-US" dirty="0"/>
              <a:t>and to check for unique and duplicate values</a:t>
            </a:r>
          </a:p>
          <a:p>
            <a:br>
              <a:rPr lang="en-US" dirty="0"/>
            </a:br>
            <a:r>
              <a:rPr lang="en-US" dirty="0"/>
              <a:t>Will check first for Royal Flush, followed by descending hands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find_straights</a:t>
            </a:r>
            <a:r>
              <a:rPr lang="en-US" b="1" dirty="0"/>
              <a:t>()</a:t>
            </a:r>
            <a:r>
              <a:rPr lang="en-US" dirty="0"/>
              <a:t> is called within this function to check for </a:t>
            </a:r>
            <a:br>
              <a:rPr lang="en-US" dirty="0"/>
            </a:br>
            <a:r>
              <a:rPr lang="en-US" dirty="0"/>
              <a:t>rank continuity before checking for other types of hands</a:t>
            </a:r>
          </a:p>
          <a:p>
            <a:endParaRPr lang="en-US" dirty="0"/>
          </a:p>
          <a:p>
            <a:r>
              <a:rPr lang="en-US" dirty="0"/>
              <a:t>Function will calculate and return highest card rank, included within </a:t>
            </a:r>
            <a:br>
              <a:rPr lang="en-US" dirty="0"/>
            </a:br>
            <a:r>
              <a:rPr lang="en-US" dirty="0"/>
              <a:t>a tuple of three values, (name of hand, point value, high card rank)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22848-58FF-4144-94C9-91A276F4E0AF}"/>
              </a:ext>
            </a:extLst>
          </p:cNvPr>
          <p:cNvSpPr txBox="1"/>
          <p:nvPr/>
        </p:nvSpPr>
        <p:spPr>
          <a:xfrm>
            <a:off x="2616200" y="5860846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"Three of a Kind"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high_card_rank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572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4BA5-DCE3-4C5F-BDE8-B634D043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91105"/>
            <a:ext cx="9076329" cy="1064277"/>
          </a:xfrm>
        </p:spPr>
        <p:txBody>
          <a:bodyPr/>
          <a:lstStyle/>
          <a:p>
            <a:r>
              <a:rPr lang="en-US" dirty="0" err="1"/>
              <a:t>find_matches</a:t>
            </a:r>
            <a:r>
              <a:rPr lang="en-US" dirty="0"/>
              <a:t>() cont’d: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73BBA8-4A17-4D1C-859D-D0C607863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245385"/>
              </p:ext>
            </p:extLst>
          </p:nvPr>
        </p:nvGraphicFramePr>
        <p:xfrm>
          <a:off x="966744" y="12263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900657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999</Words>
  <Application>Microsoft Office PowerPoint</Application>
  <PresentationFormat>Widescreen</PresentationFormat>
  <Paragraphs>125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Goudy Old Style</vt:lpstr>
      <vt:lpstr>MarrakeshVTI</vt:lpstr>
      <vt:lpstr>Hand 2 Hand Poker Presentation</vt:lpstr>
      <vt:lpstr>Premise</vt:lpstr>
      <vt:lpstr>Modules</vt:lpstr>
      <vt:lpstr>Modules cont'd</vt:lpstr>
      <vt:lpstr>PowerPoint Presentation</vt:lpstr>
      <vt:lpstr>PowerPoint Presentation</vt:lpstr>
      <vt:lpstr>PowerPoint Presentation</vt:lpstr>
      <vt:lpstr>PowerPoint Presentation</vt:lpstr>
      <vt:lpstr>find_matches() cont’d:</vt:lpstr>
      <vt:lpstr>find_straights(ranks, unique_suits) </vt:lpstr>
      <vt:lpstr>find_straights() cont’d:  (No aces)</vt:lpstr>
      <vt:lpstr>Back to find_matches()</vt:lpstr>
      <vt:lpstr>Rendering Images deal_cards()</vt:lpstr>
      <vt:lpstr>Game Demonstration</vt:lpstr>
      <vt:lpstr>PowerPoint Presentation</vt:lpstr>
      <vt:lpstr>Resign(): </vt:lpstr>
      <vt:lpstr>PowerPoint Presentation</vt:lpstr>
      <vt:lpstr>PowerPoint Presentation</vt:lpstr>
      <vt:lpstr>Disclaimer…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Duroje Gwamna</dc:creator>
  <cp:lastModifiedBy>Duroje Gwamna</cp:lastModifiedBy>
  <cp:revision>3</cp:revision>
  <dcterms:created xsi:type="dcterms:W3CDTF">2021-12-13T23:17:50Z</dcterms:created>
  <dcterms:modified xsi:type="dcterms:W3CDTF">2021-12-14T06:03:55Z</dcterms:modified>
</cp:coreProperties>
</file>